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266" r:id="rId3"/>
    <p:sldId id="258" r:id="rId4"/>
    <p:sldId id="277" r:id="rId5"/>
    <p:sldId id="293" r:id="rId6"/>
    <p:sldId id="261" r:id="rId7"/>
    <p:sldId id="28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7787" autoAdjust="0"/>
  </p:normalViewPr>
  <p:slideViewPr>
    <p:cSldViewPr snapToGrid="0">
      <p:cViewPr varScale="1">
        <p:scale>
          <a:sx n="55" d="100"/>
          <a:sy n="55" d="100"/>
        </p:scale>
        <p:origin x="98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ald Green" userId="8077d7a6d1433b10" providerId="LiveId" clId="{7EE2E4A5-1AE1-4F70-BE5C-09E1916B5C9B}"/>
    <pc:docChg chg="custSel delSld modSld">
      <pc:chgData name="Donald Green" userId="8077d7a6d1433b10" providerId="LiveId" clId="{7EE2E4A5-1AE1-4F70-BE5C-09E1916B5C9B}" dt="2020-05-14T17:02:44.087" v="174" actId="20577"/>
      <pc:docMkLst>
        <pc:docMk/>
      </pc:docMkLst>
      <pc:sldChg chg="del">
        <pc:chgData name="Donald Green" userId="8077d7a6d1433b10" providerId="LiveId" clId="{7EE2E4A5-1AE1-4F70-BE5C-09E1916B5C9B}" dt="2020-05-11T20:03:59.430" v="138" actId="47"/>
        <pc:sldMkLst>
          <pc:docMk/>
          <pc:sldMk cId="3356083417" sldId="256"/>
        </pc:sldMkLst>
      </pc:sldChg>
      <pc:sldChg chg="modSp mod">
        <pc:chgData name="Donald Green" userId="8077d7a6d1433b10" providerId="LiveId" clId="{7EE2E4A5-1AE1-4F70-BE5C-09E1916B5C9B}" dt="2020-05-14T17:02:44.087" v="174" actId="20577"/>
        <pc:sldMkLst>
          <pc:docMk/>
          <pc:sldMk cId="620029918" sldId="257"/>
        </pc:sldMkLst>
        <pc:spChg chg="mod">
          <ac:chgData name="Donald Green" userId="8077d7a6d1433b10" providerId="LiveId" clId="{7EE2E4A5-1AE1-4F70-BE5C-09E1916B5C9B}" dt="2020-05-14T17:02:44.087" v="174" actId="20577"/>
          <ac:spMkLst>
            <pc:docMk/>
            <pc:sldMk cId="620029918" sldId="257"/>
            <ac:spMk id="2" creationId="{1A184695-2452-48A6-BBC6-1FE5718342F6}"/>
          </ac:spMkLst>
        </pc:spChg>
      </pc:sldChg>
      <pc:sldChg chg="modSp mod">
        <pc:chgData name="Donald Green" userId="8077d7a6d1433b10" providerId="LiveId" clId="{7EE2E4A5-1AE1-4F70-BE5C-09E1916B5C9B}" dt="2020-05-11T20:05:49.398" v="173" actId="20577"/>
        <pc:sldMkLst>
          <pc:docMk/>
          <pc:sldMk cId="4278032078" sldId="267"/>
        </pc:sldMkLst>
        <pc:spChg chg="mod">
          <ac:chgData name="Donald Green" userId="8077d7a6d1433b10" providerId="LiveId" clId="{7EE2E4A5-1AE1-4F70-BE5C-09E1916B5C9B}" dt="2020-05-11T20:05:49.398" v="173" actId="20577"/>
          <ac:spMkLst>
            <pc:docMk/>
            <pc:sldMk cId="4278032078" sldId="267"/>
            <ac:spMk id="3" creationId="{97732472-F36A-4BE2-836D-ABC4A25BF15E}"/>
          </ac:spMkLst>
        </pc:spChg>
      </pc:sldChg>
      <pc:sldChg chg="modSp mod">
        <pc:chgData name="Donald Green" userId="8077d7a6d1433b10" providerId="LiveId" clId="{7EE2E4A5-1AE1-4F70-BE5C-09E1916B5C9B}" dt="2020-05-11T20:01:25.022" v="137" actId="20577"/>
        <pc:sldMkLst>
          <pc:docMk/>
          <pc:sldMk cId="1020897769" sldId="274"/>
        </pc:sldMkLst>
        <pc:spChg chg="mod">
          <ac:chgData name="Donald Green" userId="8077d7a6d1433b10" providerId="LiveId" clId="{7EE2E4A5-1AE1-4F70-BE5C-09E1916B5C9B}" dt="2020-05-11T19:53:35.927" v="1" actId="20577"/>
          <ac:spMkLst>
            <pc:docMk/>
            <pc:sldMk cId="1020897769" sldId="274"/>
            <ac:spMk id="2" creationId="{35AC4302-4F76-4508-B83F-3CAEB87E698F}"/>
          </ac:spMkLst>
        </pc:spChg>
        <pc:spChg chg="mod">
          <ac:chgData name="Donald Green" userId="8077d7a6d1433b10" providerId="LiveId" clId="{7EE2E4A5-1AE1-4F70-BE5C-09E1916B5C9B}" dt="2020-05-11T20:01:25.022" v="137" actId="20577"/>
          <ac:spMkLst>
            <pc:docMk/>
            <pc:sldMk cId="1020897769" sldId="274"/>
            <ac:spMk id="3" creationId="{5D9030E7-5E0C-4C63-9CF5-65FC1639C958}"/>
          </ac:spMkLst>
        </pc:spChg>
      </pc:sldChg>
      <pc:sldChg chg="addSp delSp modSp mod">
        <pc:chgData name="Donald Green" userId="8077d7a6d1433b10" providerId="LiveId" clId="{7EE2E4A5-1AE1-4F70-BE5C-09E1916B5C9B}" dt="2020-05-11T20:04:53.174" v="144"/>
        <pc:sldMkLst>
          <pc:docMk/>
          <pc:sldMk cId="2635843214" sldId="276"/>
        </pc:sldMkLst>
        <pc:spChg chg="del">
          <ac:chgData name="Donald Green" userId="8077d7a6d1433b10" providerId="LiveId" clId="{7EE2E4A5-1AE1-4F70-BE5C-09E1916B5C9B}" dt="2020-05-11T20:04:49.595" v="142" actId="478"/>
          <ac:spMkLst>
            <pc:docMk/>
            <pc:sldMk cId="2635843214" sldId="276"/>
            <ac:spMk id="3" creationId="{5D9030E7-5E0C-4C63-9CF5-65FC1639C958}"/>
          </ac:spMkLst>
        </pc:spChg>
        <pc:spChg chg="add del mod">
          <ac:chgData name="Donald Green" userId="8077d7a6d1433b10" providerId="LiveId" clId="{7EE2E4A5-1AE1-4F70-BE5C-09E1916B5C9B}" dt="2020-05-11T20:04:45.410" v="141"/>
          <ac:spMkLst>
            <pc:docMk/>
            <pc:sldMk cId="2635843214" sldId="276"/>
            <ac:spMk id="4" creationId="{64D4998C-3B1B-49EB-A307-7F95C8BFD259}"/>
          </ac:spMkLst>
        </pc:spChg>
        <pc:spChg chg="add del mod">
          <ac:chgData name="Donald Green" userId="8077d7a6d1433b10" providerId="LiveId" clId="{7EE2E4A5-1AE1-4F70-BE5C-09E1916B5C9B}" dt="2020-05-11T20:04:52.406" v="143" actId="478"/>
          <ac:spMkLst>
            <pc:docMk/>
            <pc:sldMk cId="2635843214" sldId="276"/>
            <ac:spMk id="6" creationId="{956D3193-7D47-48E4-9956-57AA7156D550}"/>
          </ac:spMkLst>
        </pc:spChg>
        <pc:spChg chg="add mod">
          <ac:chgData name="Donald Green" userId="8077d7a6d1433b10" providerId="LiveId" clId="{7EE2E4A5-1AE1-4F70-BE5C-09E1916B5C9B}" dt="2020-05-11T20:04:53.174" v="144"/>
          <ac:spMkLst>
            <pc:docMk/>
            <pc:sldMk cId="2635843214" sldId="276"/>
            <ac:spMk id="7" creationId="{42754F3E-0FE8-4C4B-B65E-00C59368D416}"/>
          </ac:spMkLst>
        </pc:spChg>
      </pc:sldChg>
      <pc:sldChg chg="del">
        <pc:chgData name="Donald Green" userId="8077d7a6d1433b10" providerId="LiveId" clId="{7EE2E4A5-1AE1-4F70-BE5C-09E1916B5C9B}" dt="2020-05-11T20:04:06.324" v="139" actId="47"/>
        <pc:sldMkLst>
          <pc:docMk/>
          <pc:sldMk cId="3220183571" sldId="277"/>
        </pc:sldMkLst>
      </pc:sldChg>
    </pc:docChg>
  </pc:docChgLst>
  <pc:docChgLst>
    <pc:chgData name="Donald Green" userId="8077d7a6d1433b10" providerId="LiveId" clId="{3021D3C7-AD61-442A-BA58-D6D4A0A79536}"/>
    <pc:docChg chg="custSel addSld modSld">
      <pc:chgData name="Donald Green" userId="8077d7a6d1433b10" providerId="LiveId" clId="{3021D3C7-AD61-442A-BA58-D6D4A0A79536}" dt="2020-04-19T23:40:08.966" v="210" actId="1076"/>
      <pc:docMkLst>
        <pc:docMk/>
      </pc:docMkLst>
      <pc:sldChg chg="modSp mod">
        <pc:chgData name="Donald Green" userId="8077d7a6d1433b10" providerId="LiveId" clId="{3021D3C7-AD61-442A-BA58-D6D4A0A79536}" dt="2020-04-19T22:23:06.073" v="73" actId="20577"/>
        <pc:sldMkLst>
          <pc:docMk/>
          <pc:sldMk cId="3688884704" sldId="261"/>
        </pc:sldMkLst>
        <pc:spChg chg="mod">
          <ac:chgData name="Donald Green" userId="8077d7a6d1433b10" providerId="LiveId" clId="{3021D3C7-AD61-442A-BA58-D6D4A0A79536}" dt="2020-04-19T22:23:06.073" v="73" actId="20577"/>
          <ac:spMkLst>
            <pc:docMk/>
            <pc:sldMk cId="3688884704" sldId="261"/>
            <ac:spMk id="3" creationId="{D5873F0E-2861-4ADD-8ABC-68FA80B30D38}"/>
          </ac:spMkLst>
        </pc:spChg>
      </pc:sldChg>
      <pc:sldChg chg="modSp mod">
        <pc:chgData name="Donald Green" userId="8077d7a6d1433b10" providerId="LiveId" clId="{3021D3C7-AD61-442A-BA58-D6D4A0A79536}" dt="2020-04-19T22:24:14.066" v="138" actId="6549"/>
        <pc:sldMkLst>
          <pc:docMk/>
          <pc:sldMk cId="1599595267" sldId="263"/>
        </pc:sldMkLst>
        <pc:spChg chg="mod">
          <ac:chgData name="Donald Green" userId="8077d7a6d1433b10" providerId="LiveId" clId="{3021D3C7-AD61-442A-BA58-D6D4A0A79536}" dt="2020-04-19T22:24:14.066" v="138" actId="6549"/>
          <ac:spMkLst>
            <pc:docMk/>
            <pc:sldMk cId="1599595267" sldId="263"/>
            <ac:spMk id="3" creationId="{07B4490E-5893-4EA8-B267-246CEC838160}"/>
          </ac:spMkLst>
        </pc:spChg>
      </pc:sldChg>
      <pc:sldChg chg="modSp mod">
        <pc:chgData name="Donald Green" userId="8077d7a6d1433b10" providerId="LiveId" clId="{3021D3C7-AD61-442A-BA58-D6D4A0A79536}" dt="2020-04-19T22:25:48.499" v="200" actId="20577"/>
        <pc:sldMkLst>
          <pc:docMk/>
          <pc:sldMk cId="4278032078" sldId="267"/>
        </pc:sldMkLst>
        <pc:spChg chg="mod">
          <ac:chgData name="Donald Green" userId="8077d7a6d1433b10" providerId="LiveId" clId="{3021D3C7-AD61-442A-BA58-D6D4A0A79536}" dt="2020-04-19T22:24:23.786" v="155" actId="20577"/>
          <ac:spMkLst>
            <pc:docMk/>
            <pc:sldMk cId="4278032078" sldId="267"/>
            <ac:spMk id="2" creationId="{A18AEE8E-E81E-40E6-A8F2-894251D08B1A}"/>
          </ac:spMkLst>
        </pc:spChg>
        <pc:spChg chg="mod">
          <ac:chgData name="Donald Green" userId="8077d7a6d1433b10" providerId="LiveId" clId="{3021D3C7-AD61-442A-BA58-D6D4A0A79536}" dt="2020-04-19T22:25:48.499" v="200" actId="20577"/>
          <ac:spMkLst>
            <pc:docMk/>
            <pc:sldMk cId="4278032078" sldId="267"/>
            <ac:spMk id="3" creationId="{97732472-F36A-4BE2-836D-ABC4A25BF15E}"/>
          </ac:spMkLst>
        </pc:spChg>
      </pc:sldChg>
      <pc:sldChg chg="addSp modSp add mod">
        <pc:chgData name="Donald Green" userId="8077d7a6d1433b10" providerId="LiveId" clId="{3021D3C7-AD61-442A-BA58-D6D4A0A79536}" dt="2020-04-19T23:40:08.966" v="210" actId="1076"/>
        <pc:sldMkLst>
          <pc:docMk/>
          <pc:sldMk cId="2854344824" sldId="270"/>
        </pc:sldMkLst>
        <pc:picChg chg="add mod">
          <ac:chgData name="Donald Green" userId="8077d7a6d1433b10" providerId="LiveId" clId="{3021D3C7-AD61-442A-BA58-D6D4A0A79536}" dt="2020-04-19T23:18:17.386" v="204" actId="1076"/>
          <ac:picMkLst>
            <pc:docMk/>
            <pc:sldMk cId="2854344824" sldId="270"/>
            <ac:picMk id="4" creationId="{9EA726F8-CA74-411D-ADF2-B65A742702EF}"/>
          </ac:picMkLst>
        </pc:picChg>
        <pc:picChg chg="add mod">
          <ac:chgData name="Donald Green" userId="8077d7a6d1433b10" providerId="LiveId" clId="{3021D3C7-AD61-442A-BA58-D6D4A0A79536}" dt="2020-04-19T23:18:35.977" v="206" actId="1076"/>
          <ac:picMkLst>
            <pc:docMk/>
            <pc:sldMk cId="2854344824" sldId="270"/>
            <ac:picMk id="5" creationId="{4C4DB0F1-6808-4DC3-967E-233EDCE5A765}"/>
          </ac:picMkLst>
        </pc:picChg>
        <pc:picChg chg="add mod">
          <ac:chgData name="Donald Green" userId="8077d7a6d1433b10" providerId="LiveId" clId="{3021D3C7-AD61-442A-BA58-D6D4A0A79536}" dt="2020-04-19T23:39:50.944" v="208" actId="1076"/>
          <ac:picMkLst>
            <pc:docMk/>
            <pc:sldMk cId="2854344824" sldId="270"/>
            <ac:picMk id="6" creationId="{40B35151-047C-4A06-B18F-EBF5F7C823DC}"/>
          </ac:picMkLst>
        </pc:picChg>
        <pc:picChg chg="add mod">
          <ac:chgData name="Donald Green" userId="8077d7a6d1433b10" providerId="LiveId" clId="{3021D3C7-AD61-442A-BA58-D6D4A0A79536}" dt="2020-04-19T23:40:08.966" v="210" actId="1076"/>
          <ac:picMkLst>
            <pc:docMk/>
            <pc:sldMk cId="2854344824" sldId="270"/>
            <ac:picMk id="7" creationId="{1FDB173D-1E05-411D-BFDB-0C2624CDC7BB}"/>
          </ac:picMkLst>
        </pc:picChg>
      </pc:sldChg>
      <pc:sldChg chg="add">
        <pc:chgData name="Donald Green" userId="8077d7a6d1433b10" providerId="LiveId" clId="{3021D3C7-AD61-442A-BA58-D6D4A0A79536}" dt="2020-04-19T23:18:10.566" v="202"/>
        <pc:sldMkLst>
          <pc:docMk/>
          <pc:sldMk cId="2637305847" sldId="271"/>
        </pc:sldMkLst>
      </pc:sldChg>
    </pc:docChg>
  </pc:docChgLst>
  <pc:docChgLst>
    <pc:chgData name="Donald Green" userId="8077d7a6d1433b10" providerId="LiveId" clId="{0F3F6A1A-50BA-4BEA-8049-A5675DFE4C02}"/>
    <pc:docChg chg="custSel addSld delSld modSld sldOrd">
      <pc:chgData name="Donald Green" userId="8077d7a6d1433b10" providerId="LiveId" clId="{0F3F6A1A-50BA-4BEA-8049-A5675DFE4C02}" dt="2020-08-31T12:46:41.558" v="927"/>
      <pc:docMkLst>
        <pc:docMk/>
      </pc:docMkLst>
      <pc:sldChg chg="delSp add setBg delDesignElem">
        <pc:chgData name="Donald Green" userId="8077d7a6d1433b10" providerId="LiveId" clId="{0F3F6A1A-50BA-4BEA-8049-A5675DFE4C02}" dt="2020-08-30T19:05:42.476" v="327"/>
        <pc:sldMkLst>
          <pc:docMk/>
          <pc:sldMk cId="1002282470" sldId="256"/>
        </pc:sldMkLst>
        <pc:spChg chg="del">
          <ac:chgData name="Donald Green" userId="8077d7a6d1433b10" providerId="LiveId" clId="{0F3F6A1A-50BA-4BEA-8049-A5675DFE4C02}" dt="2020-08-30T19:05:42.476" v="327"/>
          <ac:spMkLst>
            <pc:docMk/>
            <pc:sldMk cId="1002282470" sldId="256"/>
            <ac:spMk id="22" creationId="{4C608BEB-860E-4094-8511-78603564A75E}"/>
          </ac:spMkLst>
        </pc:spChg>
        <pc:cxnChg chg="del">
          <ac:chgData name="Donald Green" userId="8077d7a6d1433b10" providerId="LiveId" clId="{0F3F6A1A-50BA-4BEA-8049-A5675DFE4C02}" dt="2020-08-30T19:05:42.476" v="327"/>
          <ac:cxnSpMkLst>
            <pc:docMk/>
            <pc:sldMk cId="1002282470" sldId="256"/>
            <ac:cxnSpMk id="24" creationId="{1F16A8D4-FE87-4604-88B2-394B5D1EB437}"/>
          </ac:cxnSpMkLst>
        </pc:cxnChg>
      </pc:sldChg>
      <pc:sldChg chg="modSp mod">
        <pc:chgData name="Donald Green" userId="8077d7a6d1433b10" providerId="LiveId" clId="{0F3F6A1A-50BA-4BEA-8049-A5675DFE4C02}" dt="2020-08-30T18:53:41.501" v="6" actId="20577"/>
        <pc:sldMkLst>
          <pc:docMk/>
          <pc:sldMk cId="620029918" sldId="257"/>
        </pc:sldMkLst>
        <pc:spChg chg="mod">
          <ac:chgData name="Donald Green" userId="8077d7a6d1433b10" providerId="LiveId" clId="{0F3F6A1A-50BA-4BEA-8049-A5675DFE4C02}" dt="2020-08-30T18:53:41.501" v="6" actId="20577"/>
          <ac:spMkLst>
            <pc:docMk/>
            <pc:sldMk cId="620029918" sldId="257"/>
            <ac:spMk id="2" creationId="{1A184695-2452-48A6-BBC6-1FE5718342F6}"/>
          </ac:spMkLst>
        </pc:spChg>
      </pc:sldChg>
      <pc:sldChg chg="add">
        <pc:chgData name="Donald Green" userId="8077d7a6d1433b10" providerId="LiveId" clId="{0F3F6A1A-50BA-4BEA-8049-A5675DFE4C02}" dt="2020-08-30T19:05:42.476" v="327"/>
        <pc:sldMkLst>
          <pc:docMk/>
          <pc:sldMk cId="1813052662" sldId="259"/>
        </pc:sldMkLst>
      </pc:sldChg>
      <pc:sldChg chg="delSp modSp add setBg delDesignElem">
        <pc:chgData name="Donald Green" userId="8077d7a6d1433b10" providerId="LiveId" clId="{0F3F6A1A-50BA-4BEA-8049-A5675DFE4C02}" dt="2020-08-30T19:53:31.851" v="624" actId="207"/>
        <pc:sldMkLst>
          <pc:docMk/>
          <pc:sldMk cId="1555872551" sldId="260"/>
        </pc:sldMkLst>
        <pc:spChg chg="mod">
          <ac:chgData name="Donald Green" userId="8077d7a6d1433b10" providerId="LiveId" clId="{0F3F6A1A-50BA-4BEA-8049-A5675DFE4C02}" dt="2020-08-30T19:53:31.851" v="624" actId="207"/>
          <ac:spMkLst>
            <pc:docMk/>
            <pc:sldMk cId="1555872551" sldId="260"/>
            <ac:spMk id="6" creationId="{0F013F03-0CC8-435D-A4AE-E57466A81A2D}"/>
          </ac:spMkLst>
        </pc:spChg>
        <pc:spChg chg="del">
          <ac:chgData name="Donald Green" userId="8077d7a6d1433b10" providerId="LiveId" clId="{0F3F6A1A-50BA-4BEA-8049-A5675DFE4C02}" dt="2020-08-30T19:05:42.476" v="327"/>
          <ac:spMkLst>
            <pc:docMk/>
            <pc:sldMk cId="1555872551" sldId="260"/>
            <ac:spMk id="25" creationId="{5FDF4720-5445-47BE-89FE-E40D1AE6F619}"/>
          </ac:spMkLst>
        </pc:spChg>
        <pc:spChg chg="del">
          <ac:chgData name="Donald Green" userId="8077d7a6d1433b10" providerId="LiveId" clId="{0F3F6A1A-50BA-4BEA-8049-A5675DFE4C02}" dt="2020-08-30T19:05:42.476" v="327"/>
          <ac:spMkLst>
            <pc:docMk/>
            <pc:sldMk cId="1555872551" sldId="260"/>
            <ac:spMk id="27" creationId="{AC8710B4-A815-4082-9E4F-F13A0007090C}"/>
          </ac:spMkLst>
        </pc:spChg>
      </pc:sldChg>
      <pc:sldChg chg="modSp">
        <pc:chgData name="Donald Green" userId="8077d7a6d1433b10" providerId="LiveId" clId="{0F3F6A1A-50BA-4BEA-8049-A5675DFE4C02}" dt="2020-08-30T19:30:02.120" v="544" actId="207"/>
        <pc:sldMkLst>
          <pc:docMk/>
          <pc:sldMk cId="3688884704" sldId="261"/>
        </pc:sldMkLst>
        <pc:spChg chg="mod">
          <ac:chgData name="Donald Green" userId="8077d7a6d1433b10" providerId="LiveId" clId="{0F3F6A1A-50BA-4BEA-8049-A5675DFE4C02}" dt="2020-08-30T19:30:02.120" v="544" actId="207"/>
          <ac:spMkLst>
            <pc:docMk/>
            <pc:sldMk cId="3688884704" sldId="261"/>
            <ac:spMk id="3" creationId="{D5873F0E-2861-4ADD-8ABC-68FA80B30D38}"/>
          </ac:spMkLst>
        </pc:spChg>
      </pc:sldChg>
      <pc:sldChg chg="delSp del mod">
        <pc:chgData name="Donald Green" userId="8077d7a6d1433b10" providerId="LiveId" clId="{0F3F6A1A-50BA-4BEA-8049-A5675DFE4C02}" dt="2020-08-31T12:45:58.239" v="921" actId="47"/>
        <pc:sldMkLst>
          <pc:docMk/>
          <pc:sldMk cId="2854344824" sldId="270"/>
        </pc:sldMkLst>
        <pc:picChg chg="del">
          <ac:chgData name="Donald Green" userId="8077d7a6d1433b10" providerId="LiveId" clId="{0F3F6A1A-50BA-4BEA-8049-A5675DFE4C02}" dt="2020-08-30T19:05:04.939" v="324" actId="478"/>
          <ac:picMkLst>
            <pc:docMk/>
            <pc:sldMk cId="2854344824" sldId="270"/>
            <ac:picMk id="4" creationId="{04EBE35B-B558-4038-A8FA-A6D852EA040E}"/>
          </ac:picMkLst>
        </pc:picChg>
      </pc:sldChg>
      <pc:sldChg chg="addSp delSp modSp mod ord">
        <pc:chgData name="Donald Green" userId="8077d7a6d1433b10" providerId="LiveId" clId="{0F3F6A1A-50BA-4BEA-8049-A5675DFE4C02}" dt="2020-08-31T12:46:41.558" v="927"/>
        <pc:sldMkLst>
          <pc:docMk/>
          <pc:sldMk cId="2258551856" sldId="271"/>
        </pc:sldMkLst>
        <pc:picChg chg="del">
          <ac:chgData name="Donald Green" userId="8077d7a6d1433b10" providerId="LiveId" clId="{0F3F6A1A-50BA-4BEA-8049-A5675DFE4C02}" dt="2020-08-30T19:05:02.444" v="323" actId="478"/>
          <ac:picMkLst>
            <pc:docMk/>
            <pc:sldMk cId="2258551856" sldId="271"/>
            <ac:picMk id="2" creationId="{60FCE37F-5C28-4BF6-8BF2-AC7604C66245}"/>
          </ac:picMkLst>
        </pc:picChg>
        <pc:picChg chg="add mod">
          <ac:chgData name="Donald Green" userId="8077d7a6d1433b10" providerId="LiveId" clId="{0F3F6A1A-50BA-4BEA-8049-A5675DFE4C02}" dt="2020-08-31T12:46:18.993" v="925" actId="1076"/>
          <ac:picMkLst>
            <pc:docMk/>
            <pc:sldMk cId="2258551856" sldId="271"/>
            <ac:picMk id="2" creationId="{880AC200-1727-4EDA-9062-EE036E5A424D}"/>
          </ac:picMkLst>
        </pc:picChg>
        <pc:picChg chg="add mod">
          <ac:chgData name="Donald Green" userId="8077d7a6d1433b10" providerId="LiveId" clId="{0F3F6A1A-50BA-4BEA-8049-A5675DFE4C02}" dt="2020-08-31T12:46:14.532" v="924" actId="1076"/>
          <ac:picMkLst>
            <pc:docMk/>
            <pc:sldMk cId="2258551856" sldId="271"/>
            <ac:picMk id="3" creationId="{BD2C9613-1197-4289-AE84-FE7ACD18C238}"/>
          </ac:picMkLst>
        </pc:picChg>
        <pc:picChg chg="add del">
          <ac:chgData name="Donald Green" userId="8077d7a6d1433b10" providerId="LiveId" clId="{0F3F6A1A-50BA-4BEA-8049-A5675DFE4C02}" dt="2020-08-31T00:59:40.461" v="919"/>
          <ac:picMkLst>
            <pc:docMk/>
            <pc:sldMk cId="2258551856" sldId="271"/>
            <ac:picMk id="4" creationId="{F085317D-A8CE-41EF-953D-12127539CA93}"/>
          </ac:picMkLst>
        </pc:picChg>
        <pc:picChg chg="add mod">
          <ac:chgData name="Donald Green" userId="8077d7a6d1433b10" providerId="LiveId" clId="{0F3F6A1A-50BA-4BEA-8049-A5675DFE4C02}" dt="2020-08-31T12:46:06.988" v="922" actId="1076"/>
          <ac:picMkLst>
            <pc:docMk/>
            <pc:sldMk cId="2258551856" sldId="271"/>
            <ac:picMk id="5" creationId="{441AF107-ABD9-4789-A016-260521CE22F4}"/>
          </ac:picMkLst>
        </pc:picChg>
      </pc:sldChg>
      <pc:sldChg chg="addSp modSp mod">
        <pc:chgData name="Donald Green" userId="8077d7a6d1433b10" providerId="LiveId" clId="{0F3F6A1A-50BA-4BEA-8049-A5675DFE4C02}" dt="2020-08-30T20:08:48.753" v="700" actId="179"/>
        <pc:sldMkLst>
          <pc:docMk/>
          <pc:sldMk cId="303238170" sldId="277"/>
        </pc:sldMkLst>
        <pc:spChg chg="mod">
          <ac:chgData name="Donald Green" userId="8077d7a6d1433b10" providerId="LiveId" clId="{0F3F6A1A-50BA-4BEA-8049-A5675DFE4C02}" dt="2020-08-30T18:54:06.868" v="14" actId="6549"/>
          <ac:spMkLst>
            <pc:docMk/>
            <pc:sldMk cId="303238170" sldId="277"/>
            <ac:spMk id="2" creationId="{35AC4302-4F76-4508-B83F-3CAEB87E698F}"/>
          </ac:spMkLst>
        </pc:spChg>
        <pc:spChg chg="mod">
          <ac:chgData name="Donald Green" userId="8077d7a6d1433b10" providerId="LiveId" clId="{0F3F6A1A-50BA-4BEA-8049-A5675DFE4C02}" dt="2020-08-30T20:08:48.753" v="700" actId="179"/>
          <ac:spMkLst>
            <pc:docMk/>
            <pc:sldMk cId="303238170" sldId="277"/>
            <ac:spMk id="3" creationId="{5D9030E7-5E0C-4C63-9CF5-65FC1639C958}"/>
          </ac:spMkLst>
        </pc:spChg>
        <pc:picChg chg="add mod">
          <ac:chgData name="Donald Green" userId="8077d7a6d1433b10" providerId="LiveId" clId="{0F3F6A1A-50BA-4BEA-8049-A5675DFE4C02}" dt="2020-08-30T20:08:21.506" v="697" actId="1076"/>
          <ac:picMkLst>
            <pc:docMk/>
            <pc:sldMk cId="303238170" sldId="277"/>
            <ac:picMk id="1026" creationId="{0384EE81-F106-4587-B775-A43BB97B669D}"/>
          </ac:picMkLst>
        </pc:picChg>
      </pc:sldChg>
      <pc:sldChg chg="del">
        <pc:chgData name="Donald Green" userId="8077d7a6d1433b10" providerId="LiveId" clId="{0F3F6A1A-50BA-4BEA-8049-A5675DFE4C02}" dt="2020-08-30T18:56:11.830" v="101" actId="47"/>
        <pc:sldMkLst>
          <pc:docMk/>
          <pc:sldMk cId="3931467842" sldId="282"/>
        </pc:sldMkLst>
      </pc:sldChg>
      <pc:sldChg chg="modSp mod">
        <pc:chgData name="Donald Green" userId="8077d7a6d1433b10" providerId="LiveId" clId="{0F3F6A1A-50BA-4BEA-8049-A5675DFE4C02}" dt="2020-08-30T19:00:18.951" v="206" actId="20577"/>
        <pc:sldMkLst>
          <pc:docMk/>
          <pc:sldMk cId="580984561" sldId="283"/>
        </pc:sldMkLst>
        <pc:spChg chg="mod">
          <ac:chgData name="Donald Green" userId="8077d7a6d1433b10" providerId="LiveId" clId="{0F3F6A1A-50BA-4BEA-8049-A5675DFE4C02}" dt="2020-08-30T18:56:41.875" v="112" actId="20577"/>
          <ac:spMkLst>
            <pc:docMk/>
            <pc:sldMk cId="580984561" sldId="283"/>
            <ac:spMk id="2" creationId="{35AC4302-4F76-4508-B83F-3CAEB87E698F}"/>
          </ac:spMkLst>
        </pc:spChg>
        <pc:spChg chg="mod">
          <ac:chgData name="Donald Green" userId="8077d7a6d1433b10" providerId="LiveId" clId="{0F3F6A1A-50BA-4BEA-8049-A5675DFE4C02}" dt="2020-08-30T19:00:18.951" v="206" actId="20577"/>
          <ac:spMkLst>
            <pc:docMk/>
            <pc:sldMk cId="580984561" sldId="283"/>
            <ac:spMk id="3" creationId="{5D9030E7-5E0C-4C63-9CF5-65FC1639C958}"/>
          </ac:spMkLst>
        </pc:spChg>
      </pc:sldChg>
      <pc:sldChg chg="add">
        <pc:chgData name="Donald Green" userId="8077d7a6d1433b10" providerId="LiveId" clId="{0F3F6A1A-50BA-4BEA-8049-A5675DFE4C02}" dt="2020-08-30T19:05:42.476" v="327"/>
        <pc:sldMkLst>
          <pc:docMk/>
          <pc:sldMk cId="4003385557" sldId="284"/>
        </pc:sldMkLst>
      </pc:sldChg>
      <pc:sldChg chg="add setBg">
        <pc:chgData name="Donald Green" userId="8077d7a6d1433b10" providerId="LiveId" clId="{0F3F6A1A-50BA-4BEA-8049-A5675DFE4C02}" dt="2020-08-30T19:05:42.476" v="327"/>
        <pc:sldMkLst>
          <pc:docMk/>
          <pc:sldMk cId="722013625" sldId="285"/>
        </pc:sldMkLst>
      </pc:sldChg>
      <pc:sldChg chg="del">
        <pc:chgData name="Donald Green" userId="8077d7a6d1433b10" providerId="LiveId" clId="{0F3F6A1A-50BA-4BEA-8049-A5675DFE4C02}" dt="2020-08-30T18:56:11.830" v="101" actId="47"/>
        <pc:sldMkLst>
          <pc:docMk/>
          <pc:sldMk cId="4018494509" sldId="285"/>
        </pc:sldMkLst>
      </pc:sldChg>
      <pc:sldChg chg="del">
        <pc:chgData name="Donald Green" userId="8077d7a6d1433b10" providerId="LiveId" clId="{0F3F6A1A-50BA-4BEA-8049-A5675DFE4C02}" dt="2020-08-30T18:56:11.830" v="101" actId="47"/>
        <pc:sldMkLst>
          <pc:docMk/>
          <pc:sldMk cId="438219604" sldId="286"/>
        </pc:sldMkLst>
      </pc:sldChg>
      <pc:sldChg chg="add">
        <pc:chgData name="Donald Green" userId="8077d7a6d1433b10" providerId="LiveId" clId="{0F3F6A1A-50BA-4BEA-8049-A5675DFE4C02}" dt="2020-08-30T19:05:42.476" v="327"/>
        <pc:sldMkLst>
          <pc:docMk/>
          <pc:sldMk cId="3399916210" sldId="286"/>
        </pc:sldMkLst>
      </pc:sldChg>
      <pc:sldChg chg="addSp modSp new mod modAnim">
        <pc:chgData name="Donald Green" userId="8077d7a6d1433b10" providerId="LiveId" clId="{0F3F6A1A-50BA-4BEA-8049-A5675DFE4C02}" dt="2020-08-30T19:28:46.981" v="531"/>
        <pc:sldMkLst>
          <pc:docMk/>
          <pc:sldMk cId="1228793162" sldId="287"/>
        </pc:sldMkLst>
        <pc:spChg chg="mod">
          <ac:chgData name="Donald Green" userId="8077d7a6d1433b10" providerId="LiveId" clId="{0F3F6A1A-50BA-4BEA-8049-A5675DFE4C02}" dt="2020-08-30T19:06:15.722" v="355" actId="20577"/>
          <ac:spMkLst>
            <pc:docMk/>
            <pc:sldMk cId="1228793162" sldId="287"/>
            <ac:spMk id="2" creationId="{3EEA4CB3-EB8A-47E6-8931-407D16800C5A}"/>
          </ac:spMkLst>
        </pc:spChg>
        <pc:spChg chg="add mod">
          <ac:chgData name="Donald Green" userId="8077d7a6d1433b10" providerId="LiveId" clId="{0F3F6A1A-50BA-4BEA-8049-A5675DFE4C02}" dt="2020-08-30T19:27:57.641" v="526" actId="5793"/>
          <ac:spMkLst>
            <pc:docMk/>
            <pc:sldMk cId="1228793162" sldId="287"/>
            <ac:spMk id="3" creationId="{C38339DE-1086-4F9F-A6C4-856F1FEAD371}"/>
          </ac:spMkLst>
        </pc:spChg>
      </pc:sldChg>
      <pc:sldChg chg="del">
        <pc:chgData name="Donald Green" userId="8077d7a6d1433b10" providerId="LiveId" clId="{0F3F6A1A-50BA-4BEA-8049-A5675DFE4C02}" dt="2020-08-30T18:56:11.830" v="101" actId="47"/>
        <pc:sldMkLst>
          <pc:docMk/>
          <pc:sldMk cId="3831733712" sldId="287"/>
        </pc:sldMkLst>
      </pc:sldChg>
      <pc:sldChg chg="modSp new mod">
        <pc:chgData name="Donald Green" userId="8077d7a6d1433b10" providerId="LiveId" clId="{0F3F6A1A-50BA-4BEA-8049-A5675DFE4C02}" dt="2020-08-30T19:55:33.106" v="668" actId="1076"/>
        <pc:sldMkLst>
          <pc:docMk/>
          <pc:sldMk cId="23763479" sldId="288"/>
        </pc:sldMkLst>
        <pc:spChg chg="mod">
          <ac:chgData name="Donald Green" userId="8077d7a6d1433b10" providerId="LiveId" clId="{0F3F6A1A-50BA-4BEA-8049-A5675DFE4C02}" dt="2020-08-30T19:55:33.106" v="668" actId="1076"/>
          <ac:spMkLst>
            <pc:docMk/>
            <pc:sldMk cId="23763479" sldId="288"/>
            <ac:spMk id="2" creationId="{3B1E63EF-FDFB-4712-AA76-F1F16951C94E}"/>
          </ac:spMkLst>
        </pc:spChg>
      </pc:sldChg>
      <pc:sldChg chg="del">
        <pc:chgData name="Donald Green" userId="8077d7a6d1433b10" providerId="LiveId" clId="{0F3F6A1A-50BA-4BEA-8049-A5675DFE4C02}" dt="2020-08-30T18:56:11.830" v="101" actId="47"/>
        <pc:sldMkLst>
          <pc:docMk/>
          <pc:sldMk cId="3191892328" sldId="288"/>
        </pc:sldMkLst>
      </pc:sldChg>
      <pc:sldChg chg="del">
        <pc:chgData name="Donald Green" userId="8077d7a6d1433b10" providerId="LiveId" clId="{0F3F6A1A-50BA-4BEA-8049-A5675DFE4C02}" dt="2020-08-30T18:56:11.830" v="101" actId="47"/>
        <pc:sldMkLst>
          <pc:docMk/>
          <pc:sldMk cId="654934286" sldId="289"/>
        </pc:sldMkLst>
      </pc:sldChg>
      <pc:sldChg chg="modSp mod">
        <pc:chgData name="Donald Green" userId="8077d7a6d1433b10" providerId="LiveId" clId="{0F3F6A1A-50BA-4BEA-8049-A5675DFE4C02}" dt="2020-08-30T19:56:04.460" v="684" actId="20577"/>
        <pc:sldMkLst>
          <pc:docMk/>
          <pc:sldMk cId="2543389244" sldId="289"/>
        </pc:sldMkLst>
        <pc:spChg chg="mod">
          <ac:chgData name="Donald Green" userId="8077d7a6d1433b10" providerId="LiveId" clId="{0F3F6A1A-50BA-4BEA-8049-A5675DFE4C02}" dt="2020-08-30T19:56:04.460" v="684" actId="20577"/>
          <ac:spMkLst>
            <pc:docMk/>
            <pc:sldMk cId="2543389244" sldId="289"/>
            <ac:spMk id="2" creationId="{3B1E63EF-FDFB-4712-AA76-F1F16951C94E}"/>
          </ac:spMkLst>
        </pc:spChg>
      </pc:sldChg>
      <pc:sldChg chg="modSp new mod modNotesTx">
        <pc:chgData name="Donald Green" userId="8077d7a6d1433b10" providerId="LiveId" clId="{0F3F6A1A-50BA-4BEA-8049-A5675DFE4C02}" dt="2020-08-30T23:33:56.519" v="914" actId="20577"/>
        <pc:sldMkLst>
          <pc:docMk/>
          <pc:sldMk cId="3338706229" sldId="290"/>
        </pc:sldMkLst>
        <pc:spChg chg="mod">
          <ac:chgData name="Donald Green" userId="8077d7a6d1433b10" providerId="LiveId" clId="{0F3F6A1A-50BA-4BEA-8049-A5675DFE4C02}" dt="2020-08-30T23:32:29.502" v="779" actId="403"/>
          <ac:spMkLst>
            <pc:docMk/>
            <pc:sldMk cId="3338706229" sldId="290"/>
            <ac:spMk id="2" creationId="{378F7437-11E8-40D6-9B37-B19E24C67DB5}"/>
          </ac:spMkLst>
        </pc:spChg>
        <pc:spChg chg="mod">
          <ac:chgData name="Donald Green" userId="8077d7a6d1433b10" providerId="LiveId" clId="{0F3F6A1A-50BA-4BEA-8049-A5675DFE4C02}" dt="2020-08-30T23:32:21.315" v="777" actId="403"/>
          <ac:spMkLst>
            <pc:docMk/>
            <pc:sldMk cId="3338706229" sldId="290"/>
            <ac:spMk id="3" creationId="{69FF30B3-667C-489D-9317-CF0E1DAB02BB}"/>
          </ac:spMkLst>
        </pc:spChg>
      </pc:sldChg>
    </pc:docChg>
  </pc:docChgLst>
  <pc:docChgLst>
    <pc:chgData name="Donald Green" userId="8077d7a6d1433b10" providerId="LiveId" clId="{A672C25C-3B2C-4C1C-826F-47FE93490FD9}"/>
    <pc:docChg chg="custSel modSld">
      <pc:chgData name="Donald Green" userId="8077d7a6d1433b10" providerId="LiveId" clId="{A672C25C-3B2C-4C1C-826F-47FE93490FD9}" dt="2020-06-29T00:38:49.200" v="58" actId="478"/>
      <pc:docMkLst>
        <pc:docMk/>
      </pc:docMkLst>
      <pc:sldChg chg="modSp mod">
        <pc:chgData name="Donald Green" userId="8077d7a6d1433b10" providerId="LiveId" clId="{A672C25C-3B2C-4C1C-826F-47FE93490FD9}" dt="2020-06-28T23:15:56.327" v="1" actId="20577"/>
        <pc:sldMkLst>
          <pc:docMk/>
          <pc:sldMk cId="620029918" sldId="257"/>
        </pc:sldMkLst>
        <pc:spChg chg="mod">
          <ac:chgData name="Donald Green" userId="8077d7a6d1433b10" providerId="LiveId" clId="{A672C25C-3B2C-4C1C-826F-47FE93490FD9}" dt="2020-06-28T23:15:56.327" v="1" actId="20577"/>
          <ac:spMkLst>
            <pc:docMk/>
            <pc:sldMk cId="620029918" sldId="257"/>
            <ac:spMk id="2" creationId="{1A184695-2452-48A6-BBC6-1FE5718342F6}"/>
          </ac:spMkLst>
        </pc:spChg>
      </pc:sldChg>
      <pc:sldChg chg="addSp delSp modSp mod">
        <pc:chgData name="Donald Green" userId="8077d7a6d1433b10" providerId="LiveId" clId="{A672C25C-3B2C-4C1C-826F-47FE93490FD9}" dt="2020-06-29T00:38:49.200" v="58" actId="478"/>
        <pc:sldMkLst>
          <pc:docMk/>
          <pc:sldMk cId="2258551856" sldId="271"/>
        </pc:sldMkLst>
        <pc:spChg chg="add del mod">
          <ac:chgData name="Donald Green" userId="8077d7a6d1433b10" providerId="LiveId" clId="{A672C25C-3B2C-4C1C-826F-47FE93490FD9}" dt="2020-06-29T00:37:26.277" v="54" actId="478"/>
          <ac:spMkLst>
            <pc:docMk/>
            <pc:sldMk cId="2258551856" sldId="271"/>
            <ac:spMk id="2" creationId="{8D3ECBA8-C0C5-4EF3-99F1-EB6889AF91DA}"/>
          </ac:spMkLst>
        </pc:spChg>
        <pc:spChg chg="add del mod">
          <ac:chgData name="Donald Green" userId="8077d7a6d1433b10" providerId="LiveId" clId="{A672C25C-3B2C-4C1C-826F-47FE93490FD9}" dt="2020-06-29T00:38:01.759" v="56" actId="478"/>
          <ac:spMkLst>
            <pc:docMk/>
            <pc:sldMk cId="2258551856" sldId="271"/>
            <ac:spMk id="3" creationId="{1D61606E-160F-47F1-8D8F-CAA008F8A420}"/>
          </ac:spMkLst>
        </pc:spChg>
        <pc:spChg chg="add del mod">
          <ac:chgData name="Donald Green" userId="8077d7a6d1433b10" providerId="LiveId" clId="{A672C25C-3B2C-4C1C-826F-47FE93490FD9}" dt="2020-06-29T00:38:49.200" v="58" actId="478"/>
          <ac:spMkLst>
            <pc:docMk/>
            <pc:sldMk cId="2258551856" sldId="271"/>
            <ac:spMk id="4" creationId="{6B85777C-5FBD-40E0-9B97-23FEF514B00F}"/>
          </ac:spMkLst>
        </pc:spChg>
      </pc:sldChg>
      <pc:sldChg chg="modSp mod">
        <pc:chgData name="Donald Green" userId="8077d7a6d1433b10" providerId="LiveId" clId="{A672C25C-3B2C-4C1C-826F-47FE93490FD9}" dt="2020-06-28T23:16:48.153" v="50" actId="20577"/>
        <pc:sldMkLst>
          <pc:docMk/>
          <pc:sldMk cId="303238170" sldId="277"/>
        </pc:sldMkLst>
        <pc:spChg chg="mod">
          <ac:chgData name="Donald Green" userId="8077d7a6d1433b10" providerId="LiveId" clId="{A672C25C-3B2C-4C1C-826F-47FE93490FD9}" dt="2020-06-28T23:16:12.804" v="9" actId="20577"/>
          <ac:spMkLst>
            <pc:docMk/>
            <pc:sldMk cId="303238170" sldId="277"/>
            <ac:spMk id="2" creationId="{35AC4302-4F76-4508-B83F-3CAEB87E698F}"/>
          </ac:spMkLst>
        </pc:spChg>
        <pc:spChg chg="mod">
          <ac:chgData name="Donald Green" userId="8077d7a6d1433b10" providerId="LiveId" clId="{A672C25C-3B2C-4C1C-826F-47FE93490FD9}" dt="2020-06-28T23:16:48.153" v="50" actId="20577"/>
          <ac:spMkLst>
            <pc:docMk/>
            <pc:sldMk cId="303238170" sldId="277"/>
            <ac:spMk id="3" creationId="{5D9030E7-5E0C-4C63-9CF5-65FC1639C958}"/>
          </ac:spMkLst>
        </pc:spChg>
      </pc:sldChg>
      <pc:sldChg chg="modSp mod">
        <pc:chgData name="Donald Green" userId="8077d7a6d1433b10" providerId="LiveId" clId="{A672C25C-3B2C-4C1C-826F-47FE93490FD9}" dt="2020-06-28T23:17:15.871" v="52" actId="6549"/>
        <pc:sldMkLst>
          <pc:docMk/>
          <pc:sldMk cId="580984561" sldId="283"/>
        </pc:sldMkLst>
        <pc:spChg chg="mod">
          <ac:chgData name="Donald Green" userId="8077d7a6d1433b10" providerId="LiveId" clId="{A672C25C-3B2C-4C1C-826F-47FE93490FD9}" dt="2020-06-28T23:17:15.871" v="52" actId="6549"/>
          <ac:spMkLst>
            <pc:docMk/>
            <pc:sldMk cId="580984561" sldId="283"/>
            <ac:spMk id="3" creationId="{5D9030E7-5E0C-4C63-9CF5-65FC1639C958}"/>
          </ac:spMkLst>
        </pc:spChg>
      </pc:sldChg>
    </pc:docChg>
  </pc:docChgLst>
  <pc:docChgLst>
    <pc:chgData name="Donald Green" userId="8077d7a6d1433b10" providerId="LiveId" clId="{34BD4570-09A4-404B-9B22-D8A35F5DA4C7}"/>
    <pc:docChg chg="custSel addSld delSld modSld">
      <pc:chgData name="Donald Green" userId="8077d7a6d1433b10" providerId="LiveId" clId="{34BD4570-09A4-404B-9B22-D8A35F5DA4C7}" dt="2020-05-10T20:53:36.381" v="488" actId="680"/>
      <pc:docMkLst>
        <pc:docMk/>
      </pc:docMkLst>
      <pc:sldChg chg="del">
        <pc:chgData name="Donald Green" userId="8077d7a6d1433b10" providerId="LiveId" clId="{34BD4570-09A4-404B-9B22-D8A35F5DA4C7}" dt="2020-05-10T20:43:37.233" v="283" actId="47"/>
        <pc:sldMkLst>
          <pc:docMk/>
          <pc:sldMk cId="3356083417" sldId="256"/>
        </pc:sldMkLst>
      </pc:sldChg>
      <pc:sldChg chg="modSp mod">
        <pc:chgData name="Donald Green" userId="8077d7a6d1433b10" providerId="LiveId" clId="{34BD4570-09A4-404B-9B22-D8A35F5DA4C7}" dt="2020-05-10T20:08:37.922" v="6" actId="20577"/>
        <pc:sldMkLst>
          <pc:docMk/>
          <pc:sldMk cId="620029918" sldId="257"/>
        </pc:sldMkLst>
        <pc:spChg chg="mod">
          <ac:chgData name="Donald Green" userId="8077d7a6d1433b10" providerId="LiveId" clId="{34BD4570-09A4-404B-9B22-D8A35F5DA4C7}" dt="2020-05-10T20:08:37.922" v="6" actId="20577"/>
          <ac:spMkLst>
            <pc:docMk/>
            <pc:sldMk cId="620029918" sldId="257"/>
            <ac:spMk id="2" creationId="{1A184695-2452-48A6-BBC6-1FE5718342F6}"/>
          </ac:spMkLst>
        </pc:spChg>
      </pc:sldChg>
      <pc:sldChg chg="modSp mod">
        <pc:chgData name="Donald Green" userId="8077d7a6d1433b10" providerId="LiveId" clId="{34BD4570-09A4-404B-9B22-D8A35F5DA4C7}" dt="2020-05-10T20:52:41.979" v="470" actId="20577"/>
        <pc:sldMkLst>
          <pc:docMk/>
          <pc:sldMk cId="3688884704" sldId="261"/>
        </pc:sldMkLst>
        <pc:spChg chg="mod">
          <ac:chgData name="Donald Green" userId="8077d7a6d1433b10" providerId="LiveId" clId="{34BD4570-09A4-404B-9B22-D8A35F5DA4C7}" dt="2020-05-10T20:52:41.979" v="470" actId="20577"/>
          <ac:spMkLst>
            <pc:docMk/>
            <pc:sldMk cId="3688884704" sldId="261"/>
            <ac:spMk id="2" creationId="{A9949910-46AB-43F0-93BA-32C32CB0EE3D}"/>
          </ac:spMkLst>
        </pc:spChg>
        <pc:spChg chg="mod">
          <ac:chgData name="Donald Green" userId="8077d7a6d1433b10" providerId="LiveId" clId="{34BD4570-09A4-404B-9B22-D8A35F5DA4C7}" dt="2020-05-10T20:52:28.195" v="453" actId="14100"/>
          <ac:spMkLst>
            <pc:docMk/>
            <pc:sldMk cId="3688884704" sldId="261"/>
            <ac:spMk id="3" creationId="{D5873F0E-2861-4ADD-8ABC-68FA80B30D38}"/>
          </ac:spMkLst>
        </pc:spChg>
      </pc:sldChg>
      <pc:sldChg chg="modSp mod">
        <pc:chgData name="Donald Green" userId="8077d7a6d1433b10" providerId="LiveId" clId="{34BD4570-09A4-404B-9B22-D8A35F5DA4C7}" dt="2020-05-10T20:50:37.704" v="389" actId="20577"/>
        <pc:sldMkLst>
          <pc:docMk/>
          <pc:sldMk cId="4278032078" sldId="267"/>
        </pc:sldMkLst>
        <pc:spChg chg="mod">
          <ac:chgData name="Donald Green" userId="8077d7a6d1433b10" providerId="LiveId" clId="{34BD4570-09A4-404B-9B22-D8A35F5DA4C7}" dt="2020-05-10T20:50:37.704" v="389" actId="20577"/>
          <ac:spMkLst>
            <pc:docMk/>
            <pc:sldMk cId="4278032078" sldId="267"/>
            <ac:spMk id="3" creationId="{97732472-F36A-4BE2-836D-ABC4A25BF15E}"/>
          </ac:spMkLst>
        </pc:spChg>
      </pc:sldChg>
      <pc:sldChg chg="delSp mod">
        <pc:chgData name="Donald Green" userId="8077d7a6d1433b10" providerId="LiveId" clId="{34BD4570-09A4-404B-9B22-D8A35F5DA4C7}" dt="2020-05-10T20:53:23.791" v="483" actId="478"/>
        <pc:sldMkLst>
          <pc:docMk/>
          <pc:sldMk cId="2854344824" sldId="270"/>
        </pc:sldMkLst>
        <pc:picChg chg="del">
          <ac:chgData name="Donald Green" userId="8077d7a6d1433b10" providerId="LiveId" clId="{34BD4570-09A4-404B-9B22-D8A35F5DA4C7}" dt="2020-05-10T20:53:21.815" v="481" actId="478"/>
          <ac:picMkLst>
            <pc:docMk/>
            <pc:sldMk cId="2854344824" sldId="270"/>
            <ac:picMk id="4" creationId="{AF42C18D-EE0C-4D14-AA9E-FBF26DA2CE75}"/>
          </ac:picMkLst>
        </pc:picChg>
        <pc:picChg chg="del">
          <ac:chgData name="Donald Green" userId="8077d7a6d1433b10" providerId="LiveId" clId="{34BD4570-09A4-404B-9B22-D8A35F5DA4C7}" dt="2020-05-10T20:53:22.927" v="482" actId="478"/>
          <ac:picMkLst>
            <pc:docMk/>
            <pc:sldMk cId="2854344824" sldId="270"/>
            <ac:picMk id="5" creationId="{5E508F72-AAC6-4802-947D-7B05CC774FFB}"/>
          </ac:picMkLst>
        </pc:picChg>
        <pc:picChg chg="del">
          <ac:chgData name="Donald Green" userId="8077d7a6d1433b10" providerId="LiveId" clId="{34BD4570-09A4-404B-9B22-D8A35F5DA4C7}" dt="2020-05-10T20:53:23.791" v="483" actId="478"/>
          <ac:picMkLst>
            <pc:docMk/>
            <pc:sldMk cId="2854344824" sldId="270"/>
            <ac:picMk id="6" creationId="{6CB08CEB-3203-45E1-A52E-5F2ACD93CDF8}"/>
          </ac:picMkLst>
        </pc:picChg>
      </pc:sldChg>
      <pc:sldChg chg="modSp mod">
        <pc:chgData name="Donald Green" userId="8077d7a6d1433b10" providerId="LiveId" clId="{34BD4570-09A4-404B-9B22-D8A35F5DA4C7}" dt="2020-05-10T20:53:06.210" v="480" actId="20577"/>
        <pc:sldMkLst>
          <pc:docMk/>
          <pc:sldMk cId="2258551856" sldId="271"/>
        </pc:sldMkLst>
        <pc:spChg chg="mod">
          <ac:chgData name="Donald Green" userId="8077d7a6d1433b10" providerId="LiveId" clId="{34BD4570-09A4-404B-9B22-D8A35F5DA4C7}" dt="2020-05-10T20:53:06.210" v="480" actId="20577"/>
          <ac:spMkLst>
            <pc:docMk/>
            <pc:sldMk cId="2258551856" sldId="271"/>
            <ac:spMk id="2" creationId="{1A184695-2452-48A6-BBC6-1FE5718342F6}"/>
          </ac:spMkLst>
        </pc:spChg>
      </pc:sldChg>
      <pc:sldChg chg="delSp mod">
        <pc:chgData name="Donald Green" userId="8077d7a6d1433b10" providerId="LiveId" clId="{34BD4570-09A4-404B-9B22-D8A35F5DA4C7}" dt="2020-05-10T20:53:30.839" v="487" actId="478"/>
        <pc:sldMkLst>
          <pc:docMk/>
          <pc:sldMk cId="1153376839" sldId="273"/>
        </pc:sldMkLst>
        <pc:picChg chg="del">
          <ac:chgData name="Donald Green" userId="8077d7a6d1433b10" providerId="LiveId" clId="{34BD4570-09A4-404B-9B22-D8A35F5DA4C7}" dt="2020-05-10T20:53:30.839" v="487" actId="478"/>
          <ac:picMkLst>
            <pc:docMk/>
            <pc:sldMk cId="1153376839" sldId="273"/>
            <ac:picMk id="5" creationId="{4D85A1CF-1714-46FA-B922-1CF6933039D4}"/>
          </ac:picMkLst>
        </pc:picChg>
        <pc:picChg chg="del">
          <ac:chgData name="Donald Green" userId="8077d7a6d1433b10" providerId="LiveId" clId="{34BD4570-09A4-404B-9B22-D8A35F5DA4C7}" dt="2020-05-10T20:53:26.910" v="484" actId="478"/>
          <ac:picMkLst>
            <pc:docMk/>
            <pc:sldMk cId="1153376839" sldId="273"/>
            <ac:picMk id="6" creationId="{108C4200-B572-4D3D-BCC3-4407BD412903}"/>
          </ac:picMkLst>
        </pc:picChg>
        <pc:picChg chg="del">
          <ac:chgData name="Donald Green" userId="8077d7a6d1433b10" providerId="LiveId" clId="{34BD4570-09A4-404B-9B22-D8A35F5DA4C7}" dt="2020-05-10T20:53:27.735" v="485" actId="478"/>
          <ac:picMkLst>
            <pc:docMk/>
            <pc:sldMk cId="1153376839" sldId="273"/>
            <ac:picMk id="7" creationId="{3FB1BEB9-ABDF-41C9-B02C-D5746299C8A2}"/>
          </ac:picMkLst>
        </pc:picChg>
        <pc:picChg chg="del">
          <ac:chgData name="Donald Green" userId="8077d7a6d1433b10" providerId="LiveId" clId="{34BD4570-09A4-404B-9B22-D8A35F5DA4C7}" dt="2020-05-10T20:53:28.639" v="486" actId="478"/>
          <ac:picMkLst>
            <pc:docMk/>
            <pc:sldMk cId="1153376839" sldId="273"/>
            <ac:picMk id="8" creationId="{8E6A0AF5-B359-41F5-A43F-2FAE17B64D1D}"/>
          </ac:picMkLst>
        </pc:picChg>
      </pc:sldChg>
      <pc:sldChg chg="modSp mod">
        <pc:chgData name="Donald Green" userId="8077d7a6d1433b10" providerId="LiveId" clId="{34BD4570-09A4-404B-9B22-D8A35F5DA4C7}" dt="2020-05-10T20:43:23.030" v="282" actId="6549"/>
        <pc:sldMkLst>
          <pc:docMk/>
          <pc:sldMk cId="1020897769" sldId="274"/>
        </pc:sldMkLst>
        <pc:spChg chg="mod">
          <ac:chgData name="Donald Green" userId="8077d7a6d1433b10" providerId="LiveId" clId="{34BD4570-09A4-404B-9B22-D8A35F5DA4C7}" dt="2020-05-10T20:43:23.030" v="282" actId="6549"/>
          <ac:spMkLst>
            <pc:docMk/>
            <pc:sldMk cId="1020897769" sldId="274"/>
            <ac:spMk id="3" creationId="{5D9030E7-5E0C-4C63-9CF5-65FC1639C958}"/>
          </ac:spMkLst>
        </pc:spChg>
      </pc:sldChg>
      <pc:sldChg chg="modSp mod">
        <pc:chgData name="Donald Green" userId="8077d7a6d1433b10" providerId="LiveId" clId="{34BD4570-09A4-404B-9B22-D8A35F5DA4C7}" dt="2020-05-10T20:43:13.373" v="280" actId="6549"/>
        <pc:sldMkLst>
          <pc:docMk/>
          <pc:sldMk cId="2635843214" sldId="276"/>
        </pc:sldMkLst>
        <pc:spChg chg="mod">
          <ac:chgData name="Donald Green" userId="8077d7a6d1433b10" providerId="LiveId" clId="{34BD4570-09A4-404B-9B22-D8A35F5DA4C7}" dt="2020-05-10T20:43:13.373" v="280" actId="6549"/>
          <ac:spMkLst>
            <pc:docMk/>
            <pc:sldMk cId="2635843214" sldId="276"/>
            <ac:spMk id="3" creationId="{5D9030E7-5E0C-4C63-9CF5-65FC1639C958}"/>
          </ac:spMkLst>
        </pc:spChg>
      </pc:sldChg>
      <pc:sldChg chg="addSp modSp new mod">
        <pc:chgData name="Donald Green" userId="8077d7a6d1433b10" providerId="LiveId" clId="{34BD4570-09A4-404B-9B22-D8A35F5DA4C7}" dt="2020-05-10T20:38:23.108" v="122" actId="14100"/>
        <pc:sldMkLst>
          <pc:docMk/>
          <pc:sldMk cId="3220183571" sldId="277"/>
        </pc:sldMkLst>
        <pc:picChg chg="add mod modCrop">
          <ac:chgData name="Donald Green" userId="8077d7a6d1433b10" providerId="LiveId" clId="{34BD4570-09A4-404B-9B22-D8A35F5DA4C7}" dt="2020-05-10T20:38:23.108" v="122" actId="14100"/>
          <ac:picMkLst>
            <pc:docMk/>
            <pc:sldMk cId="3220183571" sldId="277"/>
            <ac:picMk id="4" creationId="{28A31407-D413-4D36-B775-34AEB802A149}"/>
          </ac:picMkLst>
        </pc:picChg>
      </pc:sldChg>
      <pc:sldChg chg="new">
        <pc:chgData name="Donald Green" userId="8077d7a6d1433b10" providerId="LiveId" clId="{34BD4570-09A4-404B-9B22-D8A35F5DA4C7}" dt="2020-05-10T20:53:36.381" v="488" actId="680"/>
        <pc:sldMkLst>
          <pc:docMk/>
          <pc:sldMk cId="3114333400" sldId="278"/>
        </pc:sldMkLst>
      </pc:sldChg>
    </pc:docChg>
  </pc:docChgLst>
  <pc:docChgLst>
    <pc:chgData name="Donald Green" userId="8077d7a6d1433b10" providerId="LiveId" clId="{17E20363-254B-4BA5-BFE7-800E523D6A1F}"/>
    <pc:docChg chg="custSel delSld modSld">
      <pc:chgData name="Donald Green" userId="8077d7a6d1433b10" providerId="LiveId" clId="{17E20363-254B-4BA5-BFE7-800E523D6A1F}" dt="2020-05-31T22:36:53.941" v="56" actId="6549"/>
      <pc:docMkLst>
        <pc:docMk/>
      </pc:docMkLst>
      <pc:sldChg chg="modSp mod">
        <pc:chgData name="Donald Green" userId="8077d7a6d1433b10" providerId="LiveId" clId="{17E20363-254B-4BA5-BFE7-800E523D6A1F}" dt="2020-05-28T15:30:17.290" v="6" actId="20577"/>
        <pc:sldMkLst>
          <pc:docMk/>
          <pc:sldMk cId="620029918" sldId="257"/>
        </pc:sldMkLst>
        <pc:spChg chg="mod">
          <ac:chgData name="Donald Green" userId="8077d7a6d1433b10" providerId="LiveId" clId="{17E20363-254B-4BA5-BFE7-800E523D6A1F}" dt="2020-05-28T15:30:17.290" v="6" actId="20577"/>
          <ac:spMkLst>
            <pc:docMk/>
            <pc:sldMk cId="620029918" sldId="257"/>
            <ac:spMk id="2" creationId="{1A184695-2452-48A6-BBC6-1FE5718342F6}"/>
          </ac:spMkLst>
        </pc:spChg>
      </pc:sldChg>
      <pc:sldChg chg="modSp mod modTransition">
        <pc:chgData name="Donald Green" userId="8077d7a6d1433b10" providerId="LiveId" clId="{17E20363-254B-4BA5-BFE7-800E523D6A1F}" dt="2020-05-31T22:36:38.644" v="54"/>
        <pc:sldMkLst>
          <pc:docMk/>
          <pc:sldMk cId="2603905854" sldId="262"/>
        </pc:sldMkLst>
        <pc:spChg chg="mod">
          <ac:chgData name="Donald Green" userId="8077d7a6d1433b10" providerId="LiveId" clId="{17E20363-254B-4BA5-BFE7-800E523D6A1F}" dt="2020-05-28T15:31:10.348" v="33" actId="5793"/>
          <ac:spMkLst>
            <pc:docMk/>
            <pc:sldMk cId="2603905854" sldId="262"/>
            <ac:spMk id="3" creationId="{2E5330F7-32EE-4CEA-8073-9306D0A00C16}"/>
          </ac:spMkLst>
        </pc:spChg>
      </pc:sldChg>
      <pc:sldChg chg="delSp mod">
        <pc:chgData name="Donald Green" userId="8077d7a6d1433b10" providerId="LiveId" clId="{17E20363-254B-4BA5-BFE7-800E523D6A1F}" dt="2020-05-28T15:33:19.662" v="49" actId="478"/>
        <pc:sldMkLst>
          <pc:docMk/>
          <pc:sldMk cId="2854344824" sldId="270"/>
        </pc:sldMkLst>
        <pc:picChg chg="del">
          <ac:chgData name="Donald Green" userId="8077d7a6d1433b10" providerId="LiveId" clId="{17E20363-254B-4BA5-BFE7-800E523D6A1F}" dt="2020-05-28T15:33:19.662" v="49" actId="478"/>
          <ac:picMkLst>
            <pc:docMk/>
            <pc:sldMk cId="2854344824" sldId="270"/>
            <ac:picMk id="4" creationId="{496EA284-EEE2-4790-A581-4094C44B3D2A}"/>
          </ac:picMkLst>
        </pc:picChg>
      </pc:sldChg>
      <pc:sldChg chg="addSp delSp modSp mod">
        <pc:chgData name="Donald Green" userId="8077d7a6d1433b10" providerId="LiveId" clId="{17E20363-254B-4BA5-BFE7-800E523D6A1F}" dt="2020-05-28T15:33:02.689" v="48" actId="14100"/>
        <pc:sldMkLst>
          <pc:docMk/>
          <pc:sldMk cId="2258551856" sldId="271"/>
        </pc:sldMkLst>
        <pc:spChg chg="del">
          <ac:chgData name="Donald Green" userId="8077d7a6d1433b10" providerId="LiveId" clId="{17E20363-254B-4BA5-BFE7-800E523D6A1F}" dt="2020-05-28T15:32:20.594" v="39" actId="478"/>
          <ac:spMkLst>
            <pc:docMk/>
            <pc:sldMk cId="2258551856" sldId="271"/>
            <ac:spMk id="4" creationId="{F865E900-FCAF-4D53-AEC0-E5B59400855E}"/>
          </ac:spMkLst>
        </pc:spChg>
        <pc:spChg chg="del mod">
          <ac:chgData name="Donald Green" userId="8077d7a6d1433b10" providerId="LiveId" clId="{17E20363-254B-4BA5-BFE7-800E523D6A1F}" dt="2020-05-28T15:32:27.813" v="42" actId="478"/>
          <ac:spMkLst>
            <pc:docMk/>
            <pc:sldMk cId="2258551856" sldId="271"/>
            <ac:spMk id="5" creationId="{3D97EA48-0DA3-4D99-84ED-8457156A911F}"/>
          </ac:spMkLst>
        </pc:spChg>
        <pc:grpChg chg="del">
          <ac:chgData name="Donald Green" userId="8077d7a6d1433b10" providerId="LiveId" clId="{17E20363-254B-4BA5-BFE7-800E523D6A1F}" dt="2020-05-28T15:32:23.905" v="40" actId="478"/>
          <ac:grpSpMkLst>
            <pc:docMk/>
            <pc:sldMk cId="2258551856" sldId="271"/>
            <ac:grpSpMk id="3" creationId="{DC65EB1D-C4DA-4348-AE49-D17BB347AFE0}"/>
          </ac:grpSpMkLst>
        </pc:grpChg>
        <pc:picChg chg="add mod">
          <ac:chgData name="Donald Green" userId="8077d7a6d1433b10" providerId="LiveId" clId="{17E20363-254B-4BA5-BFE7-800E523D6A1F}" dt="2020-05-28T15:33:02.689" v="48" actId="14100"/>
          <ac:picMkLst>
            <pc:docMk/>
            <pc:sldMk cId="2258551856" sldId="271"/>
            <ac:picMk id="9" creationId="{2ABA042A-F736-4752-98BB-7D01058D85C8}"/>
          </ac:picMkLst>
        </pc:picChg>
      </pc:sldChg>
      <pc:sldChg chg="delSp mod">
        <pc:chgData name="Donald Green" userId="8077d7a6d1433b10" providerId="LiveId" clId="{17E20363-254B-4BA5-BFE7-800E523D6A1F}" dt="2020-05-28T15:33:26.661" v="53" actId="478"/>
        <pc:sldMkLst>
          <pc:docMk/>
          <pc:sldMk cId="1153376839" sldId="273"/>
        </pc:sldMkLst>
        <pc:grpChg chg="del">
          <ac:chgData name="Donald Green" userId="8077d7a6d1433b10" providerId="LiveId" clId="{17E20363-254B-4BA5-BFE7-800E523D6A1F}" dt="2020-05-28T15:33:25.821" v="52" actId="478"/>
          <ac:grpSpMkLst>
            <pc:docMk/>
            <pc:sldMk cId="1153376839" sldId="273"/>
            <ac:grpSpMk id="10" creationId="{62328FF7-9BBF-4FA0-A7E8-AF5218B8C695}"/>
          </ac:grpSpMkLst>
        </pc:grpChg>
        <pc:picChg chg="del">
          <ac:chgData name="Donald Green" userId="8077d7a6d1433b10" providerId="LiveId" clId="{17E20363-254B-4BA5-BFE7-800E523D6A1F}" dt="2020-05-28T15:33:24.317" v="50" actId="478"/>
          <ac:picMkLst>
            <pc:docMk/>
            <pc:sldMk cId="1153376839" sldId="273"/>
            <ac:picMk id="4" creationId="{E3E91947-9BFB-4ABD-877E-30CAFA76474E}"/>
          </ac:picMkLst>
        </pc:picChg>
        <pc:picChg chg="del">
          <ac:chgData name="Donald Green" userId="8077d7a6d1433b10" providerId="LiveId" clId="{17E20363-254B-4BA5-BFE7-800E523D6A1F}" dt="2020-05-28T15:33:25.045" v="51" actId="478"/>
          <ac:picMkLst>
            <pc:docMk/>
            <pc:sldMk cId="1153376839" sldId="273"/>
            <ac:picMk id="5" creationId="{E325DF34-0456-4D5C-944A-A06C50602C57}"/>
          </ac:picMkLst>
        </pc:picChg>
        <pc:picChg chg="del">
          <ac:chgData name="Donald Green" userId="8077d7a6d1433b10" providerId="LiveId" clId="{17E20363-254B-4BA5-BFE7-800E523D6A1F}" dt="2020-05-28T15:33:26.661" v="53" actId="478"/>
          <ac:picMkLst>
            <pc:docMk/>
            <pc:sldMk cId="1153376839" sldId="273"/>
            <ac:picMk id="7" creationId="{DE6A2895-4FF6-4F4C-86BA-B3F5054FBFD8}"/>
          </ac:picMkLst>
        </pc:picChg>
      </pc:sldChg>
      <pc:sldChg chg="modSp mod">
        <pc:chgData name="Donald Green" userId="8077d7a6d1433b10" providerId="LiveId" clId="{17E20363-254B-4BA5-BFE7-800E523D6A1F}" dt="2020-05-31T22:36:47.943" v="55" actId="6549"/>
        <pc:sldMkLst>
          <pc:docMk/>
          <pc:sldMk cId="1020897769" sldId="276"/>
        </pc:sldMkLst>
        <pc:spChg chg="mod">
          <ac:chgData name="Donald Green" userId="8077d7a6d1433b10" providerId="LiveId" clId="{17E20363-254B-4BA5-BFE7-800E523D6A1F}" dt="2020-05-31T22:36:47.943" v="55" actId="6549"/>
          <ac:spMkLst>
            <pc:docMk/>
            <pc:sldMk cId="1020897769" sldId="276"/>
            <ac:spMk id="3" creationId="{5D9030E7-5E0C-4C63-9CF5-65FC1639C958}"/>
          </ac:spMkLst>
        </pc:spChg>
      </pc:sldChg>
      <pc:sldChg chg="del">
        <pc:chgData name="Donald Green" userId="8077d7a6d1433b10" providerId="LiveId" clId="{17E20363-254B-4BA5-BFE7-800E523D6A1F}" dt="2020-05-28T15:30:37.439" v="7" actId="47"/>
        <pc:sldMkLst>
          <pc:docMk/>
          <pc:sldMk cId="2477260534" sldId="279"/>
        </pc:sldMkLst>
      </pc:sldChg>
      <pc:sldChg chg="modSp del mod">
        <pc:chgData name="Donald Green" userId="8077d7a6d1433b10" providerId="LiveId" clId="{17E20363-254B-4BA5-BFE7-800E523D6A1F}" dt="2020-05-28T15:31:54.855" v="38" actId="47"/>
        <pc:sldMkLst>
          <pc:docMk/>
          <pc:sldMk cId="660412976" sldId="280"/>
        </pc:sldMkLst>
        <pc:spChg chg="mod">
          <ac:chgData name="Donald Green" userId="8077d7a6d1433b10" providerId="LiveId" clId="{17E20363-254B-4BA5-BFE7-800E523D6A1F}" dt="2020-05-28T15:31:42.295" v="34" actId="21"/>
          <ac:spMkLst>
            <pc:docMk/>
            <pc:sldMk cId="660412976" sldId="280"/>
            <ac:spMk id="2" creationId="{35AC4302-4F76-4508-B83F-3CAEB87E698F}"/>
          </ac:spMkLst>
        </pc:spChg>
      </pc:sldChg>
      <pc:sldChg chg="modSp mod">
        <pc:chgData name="Donald Green" userId="8077d7a6d1433b10" providerId="LiveId" clId="{17E20363-254B-4BA5-BFE7-800E523D6A1F}" dt="2020-05-31T22:36:53.941" v="56" actId="6549"/>
        <pc:sldMkLst>
          <pc:docMk/>
          <pc:sldMk cId="1641521209" sldId="281"/>
        </pc:sldMkLst>
        <pc:spChg chg="mod">
          <ac:chgData name="Donald Green" userId="8077d7a6d1433b10" providerId="LiveId" clId="{17E20363-254B-4BA5-BFE7-800E523D6A1F}" dt="2020-05-28T15:31:51.349" v="37" actId="20577"/>
          <ac:spMkLst>
            <pc:docMk/>
            <pc:sldMk cId="1641521209" sldId="281"/>
            <ac:spMk id="2" creationId="{35AC4302-4F76-4508-B83F-3CAEB87E698F}"/>
          </ac:spMkLst>
        </pc:spChg>
        <pc:spChg chg="mod">
          <ac:chgData name="Donald Green" userId="8077d7a6d1433b10" providerId="LiveId" clId="{17E20363-254B-4BA5-BFE7-800E523D6A1F}" dt="2020-05-31T22:36:53.941" v="56" actId="6549"/>
          <ac:spMkLst>
            <pc:docMk/>
            <pc:sldMk cId="1641521209" sldId="281"/>
            <ac:spMk id="3" creationId="{5D9030E7-5E0C-4C63-9CF5-65FC1639C958}"/>
          </ac:spMkLst>
        </pc:spChg>
      </pc:sldChg>
    </pc:docChg>
  </pc:docChgLst>
  <pc:docChgLst>
    <pc:chgData name="Donald Green" userId="8077d7a6d1433b10" providerId="LiveId" clId="{5C2E847D-EC82-4151-81AE-EA9D21F90C95}"/>
    <pc:docChg chg="undo custSel delSld modSld">
      <pc:chgData name="Donald Green" userId="8077d7a6d1433b10" providerId="LiveId" clId="{5C2E847D-EC82-4151-81AE-EA9D21F90C95}" dt="2020-05-04T00:17:22.148" v="406" actId="478"/>
      <pc:docMkLst>
        <pc:docMk/>
      </pc:docMkLst>
      <pc:sldChg chg="modSp mod">
        <pc:chgData name="Donald Green" userId="8077d7a6d1433b10" providerId="LiveId" clId="{5C2E847D-EC82-4151-81AE-EA9D21F90C95}" dt="2020-05-03T22:40:43.555" v="10" actId="20577"/>
        <pc:sldMkLst>
          <pc:docMk/>
          <pc:sldMk cId="620029918" sldId="257"/>
        </pc:sldMkLst>
        <pc:spChg chg="mod">
          <ac:chgData name="Donald Green" userId="8077d7a6d1433b10" providerId="LiveId" clId="{5C2E847D-EC82-4151-81AE-EA9D21F90C95}" dt="2020-05-03T22:40:43.555" v="10" actId="20577"/>
          <ac:spMkLst>
            <pc:docMk/>
            <pc:sldMk cId="620029918" sldId="257"/>
            <ac:spMk id="2" creationId="{1A184695-2452-48A6-BBC6-1FE5718342F6}"/>
          </ac:spMkLst>
        </pc:spChg>
      </pc:sldChg>
      <pc:sldChg chg="modSp del mod">
        <pc:chgData name="Donald Green" userId="8077d7a6d1433b10" providerId="LiveId" clId="{5C2E847D-EC82-4151-81AE-EA9D21F90C95}" dt="2020-05-03T22:44:02.060" v="106" actId="47"/>
        <pc:sldMkLst>
          <pc:docMk/>
          <pc:sldMk cId="2575199646" sldId="259"/>
        </pc:sldMkLst>
        <pc:spChg chg="mod">
          <ac:chgData name="Donald Green" userId="8077d7a6d1433b10" providerId="LiveId" clId="{5C2E847D-EC82-4151-81AE-EA9D21F90C95}" dt="2020-05-03T22:42:30.968" v="20" actId="20577"/>
          <ac:spMkLst>
            <pc:docMk/>
            <pc:sldMk cId="2575199646" sldId="259"/>
            <ac:spMk id="2" creationId="{35AC4302-4F76-4508-B83F-3CAEB87E698F}"/>
          </ac:spMkLst>
        </pc:spChg>
        <pc:spChg chg="mod">
          <ac:chgData name="Donald Green" userId="8077d7a6d1433b10" providerId="LiveId" clId="{5C2E847D-EC82-4151-81AE-EA9D21F90C95}" dt="2020-05-03T22:43:26.685" v="105" actId="20577"/>
          <ac:spMkLst>
            <pc:docMk/>
            <pc:sldMk cId="2575199646" sldId="259"/>
            <ac:spMk id="3" creationId="{5D9030E7-5E0C-4C63-9CF5-65FC1639C958}"/>
          </ac:spMkLst>
        </pc:spChg>
      </pc:sldChg>
      <pc:sldChg chg="modSp mod">
        <pc:chgData name="Donald Green" userId="8077d7a6d1433b10" providerId="LiveId" clId="{5C2E847D-EC82-4151-81AE-EA9D21F90C95}" dt="2020-05-03T22:44:27.228" v="149" actId="6549"/>
        <pc:sldMkLst>
          <pc:docMk/>
          <pc:sldMk cId="2603905854" sldId="262"/>
        </pc:sldMkLst>
        <pc:spChg chg="mod">
          <ac:chgData name="Donald Green" userId="8077d7a6d1433b10" providerId="LiveId" clId="{5C2E847D-EC82-4151-81AE-EA9D21F90C95}" dt="2020-05-03T22:44:27.228" v="149" actId="6549"/>
          <ac:spMkLst>
            <pc:docMk/>
            <pc:sldMk cId="2603905854" sldId="262"/>
            <ac:spMk id="3" creationId="{2E5330F7-32EE-4CEA-8073-9306D0A00C16}"/>
          </ac:spMkLst>
        </pc:spChg>
      </pc:sldChg>
      <pc:sldChg chg="delSp modSp mod">
        <pc:chgData name="Donald Green" userId="8077d7a6d1433b10" providerId="LiveId" clId="{5C2E847D-EC82-4151-81AE-EA9D21F90C95}" dt="2020-05-03T22:46:54.869" v="263" actId="20577"/>
        <pc:sldMkLst>
          <pc:docMk/>
          <pc:sldMk cId="4278032078" sldId="267"/>
        </pc:sldMkLst>
        <pc:spChg chg="mod">
          <ac:chgData name="Donald Green" userId="8077d7a6d1433b10" providerId="LiveId" clId="{5C2E847D-EC82-4151-81AE-EA9D21F90C95}" dt="2020-05-03T22:46:54.869" v="263" actId="20577"/>
          <ac:spMkLst>
            <pc:docMk/>
            <pc:sldMk cId="4278032078" sldId="267"/>
            <ac:spMk id="3" creationId="{97732472-F36A-4BE2-836D-ABC4A25BF15E}"/>
          </ac:spMkLst>
        </pc:spChg>
        <pc:spChg chg="del">
          <ac:chgData name="Donald Green" userId="8077d7a6d1433b10" providerId="LiveId" clId="{5C2E847D-EC82-4151-81AE-EA9D21F90C95}" dt="2020-05-03T22:46:01.257" v="222" actId="478"/>
          <ac:spMkLst>
            <pc:docMk/>
            <pc:sldMk cId="4278032078" sldId="267"/>
            <ac:spMk id="4" creationId="{9B791EB1-BDC6-459A-BE84-64E5C94C1E55}"/>
          </ac:spMkLst>
        </pc:spChg>
      </pc:sldChg>
      <pc:sldChg chg="addSp delSp modSp mod">
        <pc:chgData name="Donald Green" userId="8077d7a6d1433b10" providerId="LiveId" clId="{5C2E847D-EC82-4151-81AE-EA9D21F90C95}" dt="2020-05-04T00:17:22.148" v="406" actId="478"/>
        <pc:sldMkLst>
          <pc:docMk/>
          <pc:sldMk cId="2854344824" sldId="270"/>
        </pc:sldMkLst>
        <pc:spChg chg="add del mod">
          <ac:chgData name="Donald Green" userId="8077d7a6d1433b10" providerId="LiveId" clId="{5C2E847D-EC82-4151-81AE-EA9D21F90C95}" dt="2020-05-04T00:17:22.148" v="406" actId="478"/>
          <ac:spMkLst>
            <pc:docMk/>
            <pc:sldMk cId="2854344824" sldId="270"/>
            <ac:spMk id="7" creationId="{8E856D6F-235A-4E34-8E39-E73759EE3792}"/>
          </ac:spMkLst>
        </pc:spChg>
      </pc:sldChg>
      <pc:sldChg chg="del">
        <pc:chgData name="Donald Green" userId="8077d7a6d1433b10" providerId="LiveId" clId="{5C2E847D-EC82-4151-81AE-EA9D21F90C95}" dt="2020-05-03T22:47:51.676" v="274" actId="47"/>
        <pc:sldMkLst>
          <pc:docMk/>
          <pc:sldMk cId="3501031370" sldId="272"/>
        </pc:sldMkLst>
      </pc:sldChg>
      <pc:sldChg chg="modSp mod">
        <pc:chgData name="Donald Green" userId="8077d7a6d1433b10" providerId="LiveId" clId="{5C2E847D-EC82-4151-81AE-EA9D21F90C95}" dt="2020-05-03T22:49:09.436" v="404" actId="20577"/>
        <pc:sldMkLst>
          <pc:docMk/>
          <pc:sldMk cId="2446182758" sldId="275"/>
        </pc:sldMkLst>
        <pc:spChg chg="mod">
          <ac:chgData name="Donald Green" userId="8077d7a6d1433b10" providerId="LiveId" clId="{5C2E847D-EC82-4151-81AE-EA9D21F90C95}" dt="2020-05-03T22:49:09.436" v="404" actId="20577"/>
          <ac:spMkLst>
            <pc:docMk/>
            <pc:sldMk cId="2446182758" sldId="275"/>
            <ac:spMk id="3" creationId="{01480082-DCAB-434B-86D9-B876B666F1C7}"/>
          </ac:spMkLst>
        </pc:spChg>
      </pc:sldChg>
      <pc:sldChg chg="modSp mod">
        <pc:chgData name="Donald Green" userId="8077d7a6d1433b10" providerId="LiveId" clId="{5C2E847D-EC82-4151-81AE-EA9D21F90C95}" dt="2020-05-03T22:47:42.485" v="273" actId="20577"/>
        <pc:sldMkLst>
          <pc:docMk/>
          <pc:sldMk cId="2635843214" sldId="276"/>
        </pc:sldMkLst>
        <pc:spChg chg="mod">
          <ac:chgData name="Donald Green" userId="8077d7a6d1433b10" providerId="LiveId" clId="{5C2E847D-EC82-4151-81AE-EA9D21F90C95}" dt="2020-05-03T22:47:42.485" v="273" actId="20577"/>
          <ac:spMkLst>
            <pc:docMk/>
            <pc:sldMk cId="2635843214" sldId="276"/>
            <ac:spMk id="2" creationId="{35AC4302-4F76-4508-B83F-3CAEB87E698F}"/>
          </ac:spMkLst>
        </pc:spChg>
      </pc:sldChg>
    </pc:docChg>
  </pc:docChgLst>
  <pc:docChgLst>
    <pc:chgData name="Donald Green" userId="8077d7a6d1433b10" providerId="LiveId" clId="{50666940-2C95-47E8-A279-8B05186439F3}"/>
    <pc:docChg chg="undo custSel addSld delSld modSld">
      <pc:chgData name="Donald Green" userId="8077d7a6d1433b10" providerId="LiveId" clId="{50666940-2C95-47E8-A279-8B05186439F3}" dt="2020-04-26T23:43:03.110" v="1234"/>
      <pc:docMkLst>
        <pc:docMk/>
      </pc:docMkLst>
      <pc:sldChg chg="addSp delSp modSp mod">
        <pc:chgData name="Donald Green" userId="8077d7a6d1433b10" providerId="LiveId" clId="{50666940-2C95-47E8-A279-8B05186439F3}" dt="2020-04-20T16:05:28.482" v="77" actId="478"/>
        <pc:sldMkLst>
          <pc:docMk/>
          <pc:sldMk cId="620029918" sldId="257"/>
        </pc:sldMkLst>
        <pc:spChg chg="mod">
          <ac:chgData name="Donald Green" userId="8077d7a6d1433b10" providerId="LiveId" clId="{50666940-2C95-47E8-A279-8B05186439F3}" dt="2020-04-20T13:36:35.461" v="11" actId="20577"/>
          <ac:spMkLst>
            <pc:docMk/>
            <pc:sldMk cId="620029918" sldId="257"/>
            <ac:spMk id="2" creationId="{1A184695-2452-48A6-BBC6-1FE5718342F6}"/>
          </ac:spMkLst>
        </pc:spChg>
        <pc:spChg chg="add del mod">
          <ac:chgData name="Donald Green" userId="8077d7a6d1433b10" providerId="LiveId" clId="{50666940-2C95-47E8-A279-8B05186439F3}" dt="2020-04-20T16:05:28.482" v="77" actId="478"/>
          <ac:spMkLst>
            <pc:docMk/>
            <pc:sldMk cId="620029918" sldId="257"/>
            <ac:spMk id="5" creationId="{3D97EA48-0DA3-4D99-84ED-8457156A911F}"/>
          </ac:spMkLst>
        </pc:spChg>
        <pc:grpChg chg="add del">
          <ac:chgData name="Donald Green" userId="8077d7a6d1433b10" providerId="LiveId" clId="{50666940-2C95-47E8-A279-8B05186439F3}" dt="2020-04-20T16:04:44.097" v="66" actId="478"/>
          <ac:grpSpMkLst>
            <pc:docMk/>
            <pc:sldMk cId="620029918" sldId="257"/>
            <ac:grpSpMk id="3" creationId="{DC65EB1D-C4DA-4348-AE49-D17BB347AFE0}"/>
          </ac:grpSpMkLst>
        </pc:grpChg>
      </pc:sldChg>
      <pc:sldChg chg="modSp mod">
        <pc:chgData name="Donald Green" userId="8077d7a6d1433b10" providerId="LiveId" clId="{50666940-2C95-47E8-A279-8B05186439F3}" dt="2020-04-24T15:03:51.014" v="102" actId="13926"/>
        <pc:sldMkLst>
          <pc:docMk/>
          <pc:sldMk cId="4075511008" sldId="258"/>
        </pc:sldMkLst>
        <pc:spChg chg="mod">
          <ac:chgData name="Donald Green" userId="8077d7a6d1433b10" providerId="LiveId" clId="{50666940-2C95-47E8-A279-8B05186439F3}" dt="2020-04-24T15:03:31.009" v="88" actId="20577"/>
          <ac:spMkLst>
            <pc:docMk/>
            <pc:sldMk cId="4075511008" sldId="258"/>
            <ac:spMk id="2" creationId="{15A36F02-04CA-4FDF-AF50-BDF445487EE6}"/>
          </ac:spMkLst>
        </pc:spChg>
        <pc:spChg chg="mod">
          <ac:chgData name="Donald Green" userId="8077d7a6d1433b10" providerId="LiveId" clId="{50666940-2C95-47E8-A279-8B05186439F3}" dt="2020-04-24T15:03:51.014" v="102" actId="13926"/>
          <ac:spMkLst>
            <pc:docMk/>
            <pc:sldMk cId="4075511008" sldId="258"/>
            <ac:spMk id="3" creationId="{3C5BFE60-4951-4FBB-BA0B-BA124573DD3E}"/>
          </ac:spMkLst>
        </pc:spChg>
      </pc:sldChg>
      <pc:sldChg chg="modSp mod">
        <pc:chgData name="Donald Green" userId="8077d7a6d1433b10" providerId="LiveId" clId="{50666940-2C95-47E8-A279-8B05186439F3}" dt="2020-04-24T15:07:50.404" v="251" actId="20577"/>
        <pc:sldMkLst>
          <pc:docMk/>
          <pc:sldMk cId="2575199646" sldId="259"/>
        </pc:sldMkLst>
        <pc:spChg chg="mod">
          <ac:chgData name="Donald Green" userId="8077d7a6d1433b10" providerId="LiveId" clId="{50666940-2C95-47E8-A279-8B05186439F3}" dt="2020-04-20T13:40:47.471" v="13" actId="20577"/>
          <ac:spMkLst>
            <pc:docMk/>
            <pc:sldMk cId="2575199646" sldId="259"/>
            <ac:spMk id="2" creationId="{35AC4302-4F76-4508-B83F-3CAEB87E698F}"/>
          </ac:spMkLst>
        </pc:spChg>
        <pc:spChg chg="mod">
          <ac:chgData name="Donald Green" userId="8077d7a6d1433b10" providerId="LiveId" clId="{50666940-2C95-47E8-A279-8B05186439F3}" dt="2020-04-24T15:07:50.404" v="251" actId="20577"/>
          <ac:spMkLst>
            <pc:docMk/>
            <pc:sldMk cId="2575199646" sldId="259"/>
            <ac:spMk id="3" creationId="{5D9030E7-5E0C-4C63-9CF5-65FC1639C958}"/>
          </ac:spMkLst>
        </pc:spChg>
      </pc:sldChg>
      <pc:sldChg chg="modSp mod">
        <pc:chgData name="Donald Green" userId="8077d7a6d1433b10" providerId="LiveId" clId="{50666940-2C95-47E8-A279-8B05186439F3}" dt="2020-04-24T15:09:06.142" v="312" actId="6549"/>
        <pc:sldMkLst>
          <pc:docMk/>
          <pc:sldMk cId="3688884704" sldId="261"/>
        </pc:sldMkLst>
        <pc:spChg chg="mod">
          <ac:chgData name="Donald Green" userId="8077d7a6d1433b10" providerId="LiveId" clId="{50666940-2C95-47E8-A279-8B05186439F3}" dt="2020-04-24T15:09:06.142" v="312" actId="6549"/>
          <ac:spMkLst>
            <pc:docMk/>
            <pc:sldMk cId="3688884704" sldId="261"/>
            <ac:spMk id="3" creationId="{D5873F0E-2861-4ADD-8ABC-68FA80B30D38}"/>
          </ac:spMkLst>
        </pc:spChg>
      </pc:sldChg>
      <pc:sldChg chg="addSp delSp modSp del mod">
        <pc:chgData name="Donald Green" userId="8077d7a6d1433b10" providerId="LiveId" clId="{50666940-2C95-47E8-A279-8B05186439F3}" dt="2020-04-26T21:43:25.583" v="1157" actId="47"/>
        <pc:sldMkLst>
          <pc:docMk/>
          <pc:sldMk cId="1599595267" sldId="263"/>
        </pc:sldMkLst>
        <pc:spChg chg="del">
          <ac:chgData name="Donald Green" userId="8077d7a6d1433b10" providerId="LiveId" clId="{50666940-2C95-47E8-A279-8B05186439F3}" dt="2020-04-26T21:43:21.824" v="1156" actId="478"/>
          <ac:spMkLst>
            <pc:docMk/>
            <pc:sldMk cId="1599595267" sldId="263"/>
            <ac:spMk id="2" creationId="{7560257D-5E58-4A06-9AC7-FECAE697410D}"/>
          </ac:spMkLst>
        </pc:spChg>
        <pc:spChg chg="mod">
          <ac:chgData name="Donald Green" userId="8077d7a6d1433b10" providerId="LiveId" clId="{50666940-2C95-47E8-A279-8B05186439F3}" dt="2020-04-20T13:41:11.717" v="19" actId="20577"/>
          <ac:spMkLst>
            <pc:docMk/>
            <pc:sldMk cId="1599595267" sldId="263"/>
            <ac:spMk id="3" creationId="{07B4490E-5893-4EA8-B267-246CEC838160}"/>
          </ac:spMkLst>
        </pc:spChg>
        <pc:spChg chg="add mod">
          <ac:chgData name="Donald Green" userId="8077d7a6d1433b10" providerId="LiveId" clId="{50666940-2C95-47E8-A279-8B05186439F3}" dt="2020-04-26T21:43:21.824" v="1156" actId="478"/>
          <ac:spMkLst>
            <pc:docMk/>
            <pc:sldMk cId="1599595267" sldId="263"/>
            <ac:spMk id="5" creationId="{CC656DD7-8F4C-4359-BF92-9CC92479AAAC}"/>
          </ac:spMkLst>
        </pc:spChg>
      </pc:sldChg>
      <pc:sldChg chg="addSp delSp modSp mod modNotesTx">
        <pc:chgData name="Donald Green" userId="8077d7a6d1433b10" providerId="LiveId" clId="{50666940-2C95-47E8-A279-8B05186439F3}" dt="2020-04-26T21:46:42.417" v="1219" actId="12"/>
        <pc:sldMkLst>
          <pc:docMk/>
          <pc:sldMk cId="4278032078" sldId="267"/>
        </pc:sldMkLst>
        <pc:spChg chg="mod">
          <ac:chgData name="Donald Green" userId="8077d7a6d1433b10" providerId="LiveId" clId="{50666940-2C95-47E8-A279-8B05186439F3}" dt="2020-04-26T21:44:05.102" v="1168" actId="20577"/>
          <ac:spMkLst>
            <pc:docMk/>
            <pc:sldMk cId="4278032078" sldId="267"/>
            <ac:spMk id="2" creationId="{A18AEE8E-E81E-40E6-A8F2-894251D08B1A}"/>
          </ac:spMkLst>
        </pc:spChg>
        <pc:spChg chg="mod">
          <ac:chgData name="Donald Green" userId="8077d7a6d1433b10" providerId="LiveId" clId="{50666940-2C95-47E8-A279-8B05186439F3}" dt="2020-04-26T21:46:42.417" v="1219" actId="12"/>
          <ac:spMkLst>
            <pc:docMk/>
            <pc:sldMk cId="4278032078" sldId="267"/>
            <ac:spMk id="3" creationId="{97732472-F36A-4BE2-836D-ABC4A25BF15E}"/>
          </ac:spMkLst>
        </pc:spChg>
        <pc:spChg chg="add mod">
          <ac:chgData name="Donald Green" userId="8077d7a6d1433b10" providerId="LiveId" clId="{50666940-2C95-47E8-A279-8B05186439F3}" dt="2020-04-26T21:46:38.780" v="1218" actId="12"/>
          <ac:spMkLst>
            <pc:docMk/>
            <pc:sldMk cId="4278032078" sldId="267"/>
            <ac:spMk id="4" creationId="{9B791EB1-BDC6-459A-BE84-64E5C94C1E55}"/>
          </ac:spMkLst>
        </pc:spChg>
        <pc:spChg chg="add del">
          <ac:chgData name="Donald Green" userId="8077d7a6d1433b10" providerId="LiveId" clId="{50666940-2C95-47E8-A279-8B05186439F3}" dt="2020-04-26T21:46:07.663" v="1210" actId="478"/>
          <ac:spMkLst>
            <pc:docMk/>
            <pc:sldMk cId="4278032078" sldId="267"/>
            <ac:spMk id="5" creationId="{B635ACE9-4EC2-4728-A1C2-F168D1023469}"/>
          </ac:spMkLst>
        </pc:spChg>
      </pc:sldChg>
      <pc:sldChg chg="del">
        <pc:chgData name="Donald Green" userId="8077d7a6d1433b10" providerId="LiveId" clId="{50666940-2C95-47E8-A279-8B05186439F3}" dt="2020-04-20T13:41:02.402" v="17" actId="47"/>
        <pc:sldMkLst>
          <pc:docMk/>
          <pc:sldMk cId="1083971530" sldId="269"/>
        </pc:sldMkLst>
      </pc:sldChg>
      <pc:sldChg chg="addSp delSp modSp mod">
        <pc:chgData name="Donald Green" userId="8077d7a6d1433b10" providerId="LiveId" clId="{50666940-2C95-47E8-A279-8B05186439F3}" dt="2020-04-26T23:17:02.217" v="1225" actId="1076"/>
        <pc:sldMkLst>
          <pc:docMk/>
          <pc:sldMk cId="2854344824" sldId="270"/>
        </pc:sldMkLst>
        <pc:picChg chg="del">
          <ac:chgData name="Donald Green" userId="8077d7a6d1433b10" providerId="LiveId" clId="{50666940-2C95-47E8-A279-8B05186439F3}" dt="2020-04-20T13:47:29.159" v="24" actId="478"/>
          <ac:picMkLst>
            <pc:docMk/>
            <pc:sldMk cId="2854344824" sldId="270"/>
            <ac:picMk id="4" creationId="{9EA726F8-CA74-411D-ADF2-B65A742702EF}"/>
          </ac:picMkLst>
        </pc:picChg>
        <pc:picChg chg="add mod">
          <ac:chgData name="Donald Green" userId="8077d7a6d1433b10" providerId="LiveId" clId="{50666940-2C95-47E8-A279-8B05186439F3}" dt="2020-04-26T23:16:20.127" v="1221" actId="1076"/>
          <ac:picMkLst>
            <pc:docMk/>
            <pc:sldMk cId="2854344824" sldId="270"/>
            <ac:picMk id="4" creationId="{AF42C18D-EE0C-4D14-AA9E-FBF26DA2CE75}"/>
          </ac:picMkLst>
        </pc:picChg>
        <pc:picChg chg="del">
          <ac:chgData name="Donald Green" userId="8077d7a6d1433b10" providerId="LiveId" clId="{50666940-2C95-47E8-A279-8B05186439F3}" dt="2020-04-20T13:47:31.094" v="25" actId="478"/>
          <ac:picMkLst>
            <pc:docMk/>
            <pc:sldMk cId="2854344824" sldId="270"/>
            <ac:picMk id="5" creationId="{4C4DB0F1-6808-4DC3-967E-233EDCE5A765}"/>
          </ac:picMkLst>
        </pc:picChg>
        <pc:picChg chg="add mod">
          <ac:chgData name="Donald Green" userId="8077d7a6d1433b10" providerId="LiveId" clId="{50666940-2C95-47E8-A279-8B05186439F3}" dt="2020-04-26T23:16:43.496" v="1223" actId="1076"/>
          <ac:picMkLst>
            <pc:docMk/>
            <pc:sldMk cId="2854344824" sldId="270"/>
            <ac:picMk id="5" creationId="{5E508F72-AAC6-4802-947D-7B05CC774FFB}"/>
          </ac:picMkLst>
        </pc:picChg>
        <pc:picChg chg="del mod">
          <ac:chgData name="Donald Green" userId="8077d7a6d1433b10" providerId="LiveId" clId="{50666940-2C95-47E8-A279-8B05186439F3}" dt="2020-04-20T13:47:33.080" v="26" actId="478"/>
          <ac:picMkLst>
            <pc:docMk/>
            <pc:sldMk cId="2854344824" sldId="270"/>
            <ac:picMk id="6" creationId="{40B35151-047C-4A06-B18F-EBF5F7C823DC}"/>
          </ac:picMkLst>
        </pc:picChg>
        <pc:picChg chg="add mod">
          <ac:chgData name="Donald Green" userId="8077d7a6d1433b10" providerId="LiveId" clId="{50666940-2C95-47E8-A279-8B05186439F3}" dt="2020-04-26T23:17:02.217" v="1225" actId="1076"/>
          <ac:picMkLst>
            <pc:docMk/>
            <pc:sldMk cId="2854344824" sldId="270"/>
            <ac:picMk id="6" creationId="{6CB08CEB-3203-45E1-A52E-5F2ACD93CDF8}"/>
          </ac:picMkLst>
        </pc:picChg>
        <pc:picChg chg="del mod">
          <ac:chgData name="Donald Green" userId="8077d7a6d1433b10" providerId="LiveId" clId="{50666940-2C95-47E8-A279-8B05186439F3}" dt="2020-04-20T13:47:35.361" v="27" actId="478"/>
          <ac:picMkLst>
            <pc:docMk/>
            <pc:sldMk cId="2854344824" sldId="270"/>
            <ac:picMk id="7" creationId="{1FDB173D-1E05-411D-BFDB-0C2624CDC7BB}"/>
          </ac:picMkLst>
        </pc:picChg>
      </pc:sldChg>
      <pc:sldChg chg="modSp add mod">
        <pc:chgData name="Donald Green" userId="8077d7a6d1433b10" providerId="LiveId" clId="{50666940-2C95-47E8-A279-8B05186439F3}" dt="2020-04-20T16:05:18.570" v="76" actId="20577"/>
        <pc:sldMkLst>
          <pc:docMk/>
          <pc:sldMk cId="2258551856" sldId="271"/>
        </pc:sldMkLst>
        <pc:spChg chg="mod">
          <ac:chgData name="Donald Green" userId="8077d7a6d1433b10" providerId="LiveId" clId="{50666940-2C95-47E8-A279-8B05186439F3}" dt="2020-04-20T16:05:18.570" v="76" actId="20577"/>
          <ac:spMkLst>
            <pc:docMk/>
            <pc:sldMk cId="2258551856" sldId="271"/>
            <ac:spMk id="2" creationId="{1A184695-2452-48A6-BBC6-1FE5718342F6}"/>
          </ac:spMkLst>
        </pc:spChg>
      </pc:sldChg>
      <pc:sldChg chg="del">
        <pc:chgData name="Donald Green" userId="8077d7a6d1433b10" providerId="LiveId" clId="{50666940-2C95-47E8-A279-8B05186439F3}" dt="2020-04-20T13:41:31.019" v="21" actId="47"/>
        <pc:sldMkLst>
          <pc:docMk/>
          <pc:sldMk cId="2637305847" sldId="271"/>
        </pc:sldMkLst>
      </pc:sldChg>
      <pc:sldChg chg="modSp add mod">
        <pc:chgData name="Donald Green" userId="8077d7a6d1433b10" providerId="LiveId" clId="{50666940-2C95-47E8-A279-8B05186439F3}" dt="2020-04-24T15:08:32.877" v="261" actId="20577"/>
        <pc:sldMkLst>
          <pc:docMk/>
          <pc:sldMk cId="3501031370" sldId="272"/>
        </pc:sldMkLst>
        <pc:spChg chg="mod">
          <ac:chgData name="Donald Green" userId="8077d7a6d1433b10" providerId="LiveId" clId="{50666940-2C95-47E8-A279-8B05186439F3}" dt="2020-04-24T15:08:32.877" v="261" actId="20577"/>
          <ac:spMkLst>
            <pc:docMk/>
            <pc:sldMk cId="3501031370" sldId="272"/>
            <ac:spMk id="2" creationId="{35AC4302-4F76-4508-B83F-3CAEB87E698F}"/>
          </ac:spMkLst>
        </pc:spChg>
      </pc:sldChg>
      <pc:sldChg chg="addSp delSp modSp add mod">
        <pc:chgData name="Donald Green" userId="8077d7a6d1433b10" providerId="LiveId" clId="{50666940-2C95-47E8-A279-8B05186439F3}" dt="2020-04-26T23:43:03.110" v="1234"/>
        <pc:sldMkLst>
          <pc:docMk/>
          <pc:sldMk cId="1153376839" sldId="273"/>
        </pc:sldMkLst>
        <pc:picChg chg="add del">
          <ac:chgData name="Donald Green" userId="8077d7a6d1433b10" providerId="LiveId" clId="{50666940-2C95-47E8-A279-8B05186439F3}" dt="2020-04-26T23:33:13.884" v="1229" actId="478"/>
          <ac:picMkLst>
            <pc:docMk/>
            <pc:sldMk cId="1153376839" sldId="273"/>
            <ac:picMk id="4" creationId="{67F605E9-0706-4256-99C4-A0F8227AA4C3}"/>
          </ac:picMkLst>
        </pc:picChg>
        <pc:picChg chg="add">
          <ac:chgData name="Donald Green" userId="8077d7a6d1433b10" providerId="LiveId" clId="{50666940-2C95-47E8-A279-8B05186439F3}" dt="2020-04-26T23:33:08.271" v="1228"/>
          <ac:picMkLst>
            <pc:docMk/>
            <pc:sldMk cId="1153376839" sldId="273"/>
            <ac:picMk id="5" creationId="{4D85A1CF-1714-46FA-B922-1CF6933039D4}"/>
          </ac:picMkLst>
        </pc:picChg>
        <pc:picChg chg="mod">
          <ac:chgData name="Donald Green" userId="8077d7a6d1433b10" providerId="LiveId" clId="{50666940-2C95-47E8-A279-8B05186439F3}" dt="2020-04-26T23:42:21.342" v="1230" actId="1076"/>
          <ac:picMkLst>
            <pc:docMk/>
            <pc:sldMk cId="1153376839" sldId="273"/>
            <ac:picMk id="6" creationId="{108C4200-B572-4D3D-BCC3-4407BD412903}"/>
          </ac:picMkLst>
        </pc:picChg>
        <pc:picChg chg="add mod">
          <ac:chgData name="Donald Green" userId="8077d7a6d1433b10" providerId="LiveId" clId="{50666940-2C95-47E8-A279-8B05186439F3}" dt="2020-04-26T23:42:47.076" v="1233" actId="1076"/>
          <ac:picMkLst>
            <pc:docMk/>
            <pc:sldMk cId="1153376839" sldId="273"/>
            <ac:picMk id="7" creationId="{3FB1BEB9-ABDF-41C9-B02C-D5746299C8A2}"/>
          </ac:picMkLst>
        </pc:picChg>
        <pc:picChg chg="add">
          <ac:chgData name="Donald Green" userId="8077d7a6d1433b10" providerId="LiveId" clId="{50666940-2C95-47E8-A279-8B05186439F3}" dt="2020-04-26T23:43:03.110" v="1234"/>
          <ac:picMkLst>
            <pc:docMk/>
            <pc:sldMk cId="1153376839" sldId="273"/>
            <ac:picMk id="8" creationId="{8E6A0AF5-B359-41F5-A43F-2FAE17B64D1D}"/>
          </ac:picMkLst>
        </pc:picChg>
      </pc:sldChg>
    </pc:docChg>
  </pc:docChgLst>
  <pc:docChgLst>
    <pc:chgData name="Donald Green" userId="8077d7a6d1433b10" providerId="LiveId" clId="{E5C4F4EF-98C1-4F75-892F-E53B4518B9A8}"/>
    <pc:docChg chg="custSel addSld delSld modSld delMainMaster">
      <pc:chgData name="Donald Green" userId="8077d7a6d1433b10" providerId="LiveId" clId="{E5C4F4EF-98C1-4F75-892F-E53B4518B9A8}" dt="2020-05-26T14:53:45.119" v="44" actId="164"/>
      <pc:docMkLst>
        <pc:docMk/>
      </pc:docMkLst>
      <pc:sldChg chg="modTransition">
        <pc:chgData name="Donald Green" userId="8077d7a6d1433b10" providerId="LiveId" clId="{E5C4F4EF-98C1-4F75-892F-E53B4518B9A8}" dt="2020-05-24T23:08:43.740" v="23"/>
        <pc:sldMkLst>
          <pc:docMk/>
          <pc:sldMk cId="2603905854" sldId="262"/>
        </pc:sldMkLst>
      </pc:sldChg>
      <pc:sldChg chg="modSp del mod">
        <pc:chgData name="Donald Green" userId="8077d7a6d1433b10" providerId="LiveId" clId="{E5C4F4EF-98C1-4F75-892F-E53B4518B9A8}" dt="2020-05-24T23:03:13.307" v="22" actId="2696"/>
        <pc:sldMkLst>
          <pc:docMk/>
          <pc:sldMk cId="4278032078" sldId="267"/>
        </pc:sldMkLst>
        <pc:spChg chg="mod">
          <ac:chgData name="Donald Green" userId="8077d7a6d1433b10" providerId="LiveId" clId="{E5C4F4EF-98C1-4F75-892F-E53B4518B9A8}" dt="2020-05-24T23:03:05.976" v="21" actId="6549"/>
          <ac:spMkLst>
            <pc:docMk/>
            <pc:sldMk cId="4278032078" sldId="267"/>
            <ac:spMk id="3" creationId="{97732472-F36A-4BE2-836D-ABC4A25BF15E}"/>
          </ac:spMkLst>
        </pc:spChg>
      </pc:sldChg>
      <pc:sldChg chg="addSp modSp mod">
        <pc:chgData name="Donald Green" userId="8077d7a6d1433b10" providerId="LiveId" clId="{E5C4F4EF-98C1-4F75-892F-E53B4518B9A8}" dt="2020-05-26T14:53:45.119" v="44" actId="164"/>
        <pc:sldMkLst>
          <pc:docMk/>
          <pc:sldMk cId="1153376839" sldId="273"/>
        </pc:sldMkLst>
        <pc:spChg chg="add mod">
          <ac:chgData name="Donald Green" userId="8077d7a6d1433b10" providerId="LiveId" clId="{E5C4F4EF-98C1-4F75-892F-E53B4518B9A8}" dt="2020-05-26T14:53:45.119" v="44" actId="164"/>
          <ac:spMkLst>
            <pc:docMk/>
            <pc:sldMk cId="1153376839" sldId="273"/>
            <ac:spMk id="8" creationId="{35C71D59-64D6-4F83-AC64-F42C2B0C01A6}"/>
          </ac:spMkLst>
        </pc:spChg>
        <pc:spChg chg="add mod">
          <ac:chgData name="Donald Green" userId="8077d7a6d1433b10" providerId="LiveId" clId="{E5C4F4EF-98C1-4F75-892F-E53B4518B9A8}" dt="2020-05-26T14:53:45.119" v="44" actId="164"/>
          <ac:spMkLst>
            <pc:docMk/>
            <pc:sldMk cId="1153376839" sldId="273"/>
            <ac:spMk id="9" creationId="{664A77AC-A8F6-427F-BE32-D03ED45955C5}"/>
          </ac:spMkLst>
        </pc:spChg>
        <pc:grpChg chg="add mod">
          <ac:chgData name="Donald Green" userId="8077d7a6d1433b10" providerId="LiveId" clId="{E5C4F4EF-98C1-4F75-892F-E53B4518B9A8}" dt="2020-05-26T14:53:45.119" v="44" actId="164"/>
          <ac:grpSpMkLst>
            <pc:docMk/>
            <pc:sldMk cId="1153376839" sldId="273"/>
            <ac:grpSpMk id="10" creationId="{62328FF7-9BBF-4FA0-A7E8-AF5218B8C695}"/>
          </ac:grpSpMkLst>
        </pc:grpChg>
        <pc:picChg chg="add mod">
          <ac:chgData name="Donald Green" userId="8077d7a6d1433b10" providerId="LiveId" clId="{E5C4F4EF-98C1-4F75-892F-E53B4518B9A8}" dt="2020-05-24T23:43:07.689" v="25" actId="1076"/>
          <ac:picMkLst>
            <pc:docMk/>
            <pc:sldMk cId="1153376839" sldId="273"/>
            <ac:picMk id="4" creationId="{E3E91947-9BFB-4ABD-877E-30CAFA76474E}"/>
          </ac:picMkLst>
        </pc:picChg>
        <pc:picChg chg="add mod">
          <ac:chgData name="Donald Green" userId="8077d7a6d1433b10" providerId="LiveId" clId="{E5C4F4EF-98C1-4F75-892F-E53B4518B9A8}" dt="2020-05-24T23:43:22.392" v="27" actId="1076"/>
          <ac:picMkLst>
            <pc:docMk/>
            <pc:sldMk cId="1153376839" sldId="273"/>
            <ac:picMk id="5" creationId="{E325DF34-0456-4D5C-944A-A06C50602C57}"/>
          </ac:picMkLst>
        </pc:picChg>
        <pc:picChg chg="add mod ord">
          <ac:chgData name="Donald Green" userId="8077d7a6d1433b10" providerId="LiveId" clId="{E5C4F4EF-98C1-4F75-892F-E53B4518B9A8}" dt="2020-05-26T14:53:45.119" v="44" actId="164"/>
          <ac:picMkLst>
            <pc:docMk/>
            <pc:sldMk cId="1153376839" sldId="273"/>
            <ac:picMk id="6" creationId="{0960FFD8-2A2B-4DBD-8788-FB44459D6F51}"/>
          </ac:picMkLst>
        </pc:picChg>
        <pc:picChg chg="add mod modCrop">
          <ac:chgData name="Donald Green" userId="8077d7a6d1433b10" providerId="LiveId" clId="{E5C4F4EF-98C1-4F75-892F-E53B4518B9A8}" dt="2020-05-25T15:48:01.727" v="33" actId="1076"/>
          <ac:picMkLst>
            <pc:docMk/>
            <pc:sldMk cId="1153376839" sldId="273"/>
            <ac:picMk id="7" creationId="{DE6A2895-4FF6-4F4C-86BA-B3F5054FBFD8}"/>
          </ac:picMkLst>
        </pc:picChg>
      </pc:sldChg>
      <pc:sldChg chg="modSp del mod">
        <pc:chgData name="Donald Green" userId="8077d7a6d1433b10" providerId="LiveId" clId="{E5C4F4EF-98C1-4F75-892F-E53B4518B9A8}" dt="2020-05-24T23:02:16.642" v="5" actId="47"/>
        <pc:sldMkLst>
          <pc:docMk/>
          <pc:sldMk cId="1020897769" sldId="274"/>
        </pc:sldMkLst>
        <pc:spChg chg="mod">
          <ac:chgData name="Donald Green" userId="8077d7a6d1433b10" providerId="LiveId" clId="{E5C4F4EF-98C1-4F75-892F-E53B4518B9A8}" dt="2020-05-24T23:00:50.875" v="2" actId="20577"/>
          <ac:spMkLst>
            <pc:docMk/>
            <pc:sldMk cId="1020897769" sldId="274"/>
            <ac:spMk id="2" creationId="{35AC4302-4F76-4508-B83F-3CAEB87E698F}"/>
          </ac:spMkLst>
        </pc:spChg>
      </pc:sldChg>
      <pc:sldChg chg="del">
        <pc:chgData name="Donald Green" userId="8077d7a6d1433b10" providerId="LiveId" clId="{E5C4F4EF-98C1-4F75-892F-E53B4518B9A8}" dt="2020-05-24T23:03:00.945" v="20" actId="47"/>
        <pc:sldMkLst>
          <pc:docMk/>
          <pc:sldMk cId="2446182758" sldId="275"/>
        </pc:sldMkLst>
      </pc:sldChg>
      <pc:sldChg chg="del">
        <pc:chgData name="Donald Green" userId="8077d7a6d1433b10" providerId="LiveId" clId="{E5C4F4EF-98C1-4F75-892F-E53B4518B9A8}" dt="2020-05-24T23:02:36.965" v="7" actId="47"/>
        <pc:sldMkLst>
          <pc:docMk/>
          <pc:sldMk cId="2635843214" sldId="276"/>
        </pc:sldMkLst>
      </pc:sldChg>
      <pc:sldChg chg="modSp mod">
        <pc:chgData name="Donald Green" userId="8077d7a6d1433b10" providerId="LiveId" clId="{E5C4F4EF-98C1-4F75-892F-E53B4518B9A8}" dt="2020-05-24T23:02:12.160" v="4"/>
        <pc:sldMkLst>
          <pc:docMk/>
          <pc:sldMk cId="2477260534" sldId="279"/>
        </pc:sldMkLst>
        <pc:spChg chg="mod">
          <ac:chgData name="Donald Green" userId="8077d7a6d1433b10" providerId="LiveId" clId="{E5C4F4EF-98C1-4F75-892F-E53B4518B9A8}" dt="2020-05-24T23:02:12.160" v="4"/>
          <ac:spMkLst>
            <pc:docMk/>
            <pc:sldMk cId="2477260534" sldId="279"/>
            <ac:spMk id="3" creationId="{5D9030E7-5E0C-4C63-9CF5-65FC1639C958}"/>
          </ac:spMkLst>
        </pc:spChg>
      </pc:sldChg>
      <pc:sldChg chg="modSp add mod">
        <pc:chgData name="Donald Green" userId="8077d7a6d1433b10" providerId="LiveId" clId="{E5C4F4EF-98C1-4F75-892F-E53B4518B9A8}" dt="2020-05-24T23:02:48.335" v="19" actId="20577"/>
        <pc:sldMkLst>
          <pc:docMk/>
          <pc:sldMk cId="660412976" sldId="280"/>
        </pc:sldMkLst>
        <pc:spChg chg="mod">
          <ac:chgData name="Donald Green" userId="8077d7a6d1433b10" providerId="LiveId" clId="{E5C4F4EF-98C1-4F75-892F-E53B4518B9A8}" dt="2020-05-24T23:02:48.335" v="19" actId="20577"/>
          <ac:spMkLst>
            <pc:docMk/>
            <pc:sldMk cId="660412976" sldId="280"/>
            <ac:spMk id="2" creationId="{35AC4302-4F76-4508-B83F-3CAEB87E698F}"/>
          </ac:spMkLst>
        </pc:spChg>
      </pc:sldChg>
      <pc:sldMasterChg chg="del delSldLayout">
        <pc:chgData name="Donald Green" userId="8077d7a6d1433b10" providerId="LiveId" clId="{E5C4F4EF-98C1-4F75-892F-E53B4518B9A8}" dt="2020-05-24T23:02:16.642" v="5" actId="47"/>
        <pc:sldMasterMkLst>
          <pc:docMk/>
          <pc:sldMasterMk cId="2612600098" sldId="2147483672"/>
        </pc:sldMasterMkLst>
        <pc:sldLayoutChg chg="del">
          <pc:chgData name="Donald Green" userId="8077d7a6d1433b10" providerId="LiveId" clId="{E5C4F4EF-98C1-4F75-892F-E53B4518B9A8}" dt="2020-05-24T23:02:16.642" v="5" actId="47"/>
          <pc:sldLayoutMkLst>
            <pc:docMk/>
            <pc:sldMasterMk cId="2612600098" sldId="2147483672"/>
            <pc:sldLayoutMk cId="2960167461" sldId="2147483673"/>
          </pc:sldLayoutMkLst>
        </pc:sldLayoutChg>
        <pc:sldLayoutChg chg="del">
          <pc:chgData name="Donald Green" userId="8077d7a6d1433b10" providerId="LiveId" clId="{E5C4F4EF-98C1-4F75-892F-E53B4518B9A8}" dt="2020-05-24T23:02:16.642" v="5" actId="47"/>
          <pc:sldLayoutMkLst>
            <pc:docMk/>
            <pc:sldMasterMk cId="2612600098" sldId="2147483672"/>
            <pc:sldLayoutMk cId="1654443" sldId="2147483674"/>
          </pc:sldLayoutMkLst>
        </pc:sldLayoutChg>
        <pc:sldLayoutChg chg="del">
          <pc:chgData name="Donald Green" userId="8077d7a6d1433b10" providerId="LiveId" clId="{E5C4F4EF-98C1-4F75-892F-E53B4518B9A8}" dt="2020-05-24T23:02:16.642" v="5" actId="47"/>
          <pc:sldLayoutMkLst>
            <pc:docMk/>
            <pc:sldMasterMk cId="2612600098" sldId="2147483672"/>
            <pc:sldLayoutMk cId="2412107975" sldId="2147483675"/>
          </pc:sldLayoutMkLst>
        </pc:sldLayoutChg>
        <pc:sldLayoutChg chg="del">
          <pc:chgData name="Donald Green" userId="8077d7a6d1433b10" providerId="LiveId" clId="{E5C4F4EF-98C1-4F75-892F-E53B4518B9A8}" dt="2020-05-24T23:02:16.642" v="5" actId="47"/>
          <pc:sldLayoutMkLst>
            <pc:docMk/>
            <pc:sldMasterMk cId="2612600098" sldId="2147483672"/>
            <pc:sldLayoutMk cId="1761183927" sldId="2147483676"/>
          </pc:sldLayoutMkLst>
        </pc:sldLayoutChg>
        <pc:sldLayoutChg chg="del">
          <pc:chgData name="Donald Green" userId="8077d7a6d1433b10" providerId="LiveId" clId="{E5C4F4EF-98C1-4F75-892F-E53B4518B9A8}" dt="2020-05-24T23:02:16.642" v="5" actId="47"/>
          <pc:sldLayoutMkLst>
            <pc:docMk/>
            <pc:sldMasterMk cId="2612600098" sldId="2147483672"/>
            <pc:sldLayoutMk cId="4170692693" sldId="2147483677"/>
          </pc:sldLayoutMkLst>
        </pc:sldLayoutChg>
        <pc:sldLayoutChg chg="del">
          <pc:chgData name="Donald Green" userId="8077d7a6d1433b10" providerId="LiveId" clId="{E5C4F4EF-98C1-4F75-892F-E53B4518B9A8}" dt="2020-05-24T23:02:16.642" v="5" actId="47"/>
          <pc:sldLayoutMkLst>
            <pc:docMk/>
            <pc:sldMasterMk cId="2612600098" sldId="2147483672"/>
            <pc:sldLayoutMk cId="4221106915" sldId="2147483678"/>
          </pc:sldLayoutMkLst>
        </pc:sldLayoutChg>
        <pc:sldLayoutChg chg="del">
          <pc:chgData name="Donald Green" userId="8077d7a6d1433b10" providerId="LiveId" clId="{E5C4F4EF-98C1-4F75-892F-E53B4518B9A8}" dt="2020-05-24T23:02:16.642" v="5" actId="47"/>
          <pc:sldLayoutMkLst>
            <pc:docMk/>
            <pc:sldMasterMk cId="2612600098" sldId="2147483672"/>
            <pc:sldLayoutMk cId="574632154" sldId="2147483679"/>
          </pc:sldLayoutMkLst>
        </pc:sldLayoutChg>
        <pc:sldLayoutChg chg="del">
          <pc:chgData name="Donald Green" userId="8077d7a6d1433b10" providerId="LiveId" clId="{E5C4F4EF-98C1-4F75-892F-E53B4518B9A8}" dt="2020-05-24T23:02:16.642" v="5" actId="47"/>
          <pc:sldLayoutMkLst>
            <pc:docMk/>
            <pc:sldMasterMk cId="2612600098" sldId="2147483672"/>
            <pc:sldLayoutMk cId="280384949" sldId="2147483680"/>
          </pc:sldLayoutMkLst>
        </pc:sldLayoutChg>
        <pc:sldLayoutChg chg="del">
          <pc:chgData name="Donald Green" userId="8077d7a6d1433b10" providerId="LiveId" clId="{E5C4F4EF-98C1-4F75-892F-E53B4518B9A8}" dt="2020-05-24T23:02:16.642" v="5" actId="47"/>
          <pc:sldLayoutMkLst>
            <pc:docMk/>
            <pc:sldMasterMk cId="2612600098" sldId="2147483672"/>
            <pc:sldLayoutMk cId="2180873396" sldId="2147483681"/>
          </pc:sldLayoutMkLst>
        </pc:sldLayoutChg>
        <pc:sldLayoutChg chg="del">
          <pc:chgData name="Donald Green" userId="8077d7a6d1433b10" providerId="LiveId" clId="{E5C4F4EF-98C1-4F75-892F-E53B4518B9A8}" dt="2020-05-24T23:02:16.642" v="5" actId="47"/>
          <pc:sldLayoutMkLst>
            <pc:docMk/>
            <pc:sldMasterMk cId="2612600098" sldId="2147483672"/>
            <pc:sldLayoutMk cId="324360470" sldId="2147483682"/>
          </pc:sldLayoutMkLst>
        </pc:sldLayoutChg>
        <pc:sldLayoutChg chg="del">
          <pc:chgData name="Donald Green" userId="8077d7a6d1433b10" providerId="LiveId" clId="{E5C4F4EF-98C1-4F75-892F-E53B4518B9A8}" dt="2020-05-24T23:02:16.642" v="5" actId="47"/>
          <pc:sldLayoutMkLst>
            <pc:docMk/>
            <pc:sldMasterMk cId="2612600098" sldId="2147483672"/>
            <pc:sldLayoutMk cId="2034401704" sldId="2147483683"/>
          </pc:sldLayoutMkLst>
        </pc:sldLayoutChg>
      </pc:sldMasterChg>
    </pc:docChg>
  </pc:docChgLst>
  <pc:docChgLst>
    <pc:chgData name="Donald Green" userId="8077d7a6d1433b10" providerId="LiveId" clId="{E6DA8C6E-AA75-4F7B-915B-1327A77630D8}"/>
    <pc:docChg chg="undo custSel addSld delSld modSld sldOrd">
      <pc:chgData name="Donald Green" userId="8077d7a6d1433b10" providerId="LiveId" clId="{E6DA8C6E-AA75-4F7B-915B-1327A77630D8}" dt="2020-09-30T14:44:06.407" v="1168" actId="1076"/>
      <pc:docMkLst>
        <pc:docMk/>
      </pc:docMkLst>
      <pc:sldChg chg="del">
        <pc:chgData name="Donald Green" userId="8077d7a6d1433b10" providerId="LiveId" clId="{E6DA8C6E-AA75-4F7B-915B-1327A77630D8}" dt="2020-09-27T19:43:59.203" v="123" actId="47"/>
        <pc:sldMkLst>
          <pc:docMk/>
          <pc:sldMk cId="1002282470" sldId="256"/>
        </pc:sldMkLst>
      </pc:sldChg>
      <pc:sldChg chg="del">
        <pc:chgData name="Donald Green" userId="8077d7a6d1433b10" providerId="LiveId" clId="{E6DA8C6E-AA75-4F7B-915B-1327A77630D8}" dt="2020-09-27T19:43:59.203" v="123" actId="47"/>
        <pc:sldMkLst>
          <pc:docMk/>
          <pc:sldMk cId="1813052662" sldId="259"/>
        </pc:sldMkLst>
      </pc:sldChg>
      <pc:sldChg chg="del">
        <pc:chgData name="Donald Green" userId="8077d7a6d1433b10" providerId="LiveId" clId="{E6DA8C6E-AA75-4F7B-915B-1327A77630D8}" dt="2020-09-27T19:43:59.203" v="123" actId="47"/>
        <pc:sldMkLst>
          <pc:docMk/>
          <pc:sldMk cId="1555872551" sldId="260"/>
        </pc:sldMkLst>
      </pc:sldChg>
      <pc:sldChg chg="modSp mod">
        <pc:chgData name="Donald Green" userId="8077d7a6d1433b10" providerId="LiveId" clId="{E6DA8C6E-AA75-4F7B-915B-1327A77630D8}" dt="2020-09-30T14:40:31.400" v="1077" actId="20577"/>
        <pc:sldMkLst>
          <pc:docMk/>
          <pc:sldMk cId="3688884704" sldId="261"/>
        </pc:sldMkLst>
        <pc:spChg chg="mod">
          <ac:chgData name="Donald Green" userId="8077d7a6d1433b10" providerId="LiveId" clId="{E6DA8C6E-AA75-4F7B-915B-1327A77630D8}" dt="2020-09-30T14:40:31.400" v="1077" actId="20577"/>
          <ac:spMkLst>
            <pc:docMk/>
            <pc:sldMk cId="3688884704" sldId="261"/>
            <ac:spMk id="3" creationId="{D5873F0E-2861-4ADD-8ABC-68FA80B30D38}"/>
          </ac:spMkLst>
        </pc:spChg>
      </pc:sldChg>
      <pc:sldChg chg="addSp delSp modSp mod ord">
        <pc:chgData name="Donald Green" userId="8077d7a6d1433b10" providerId="LiveId" clId="{E6DA8C6E-AA75-4F7B-915B-1327A77630D8}" dt="2020-09-30T14:44:06.407" v="1168" actId="1076"/>
        <pc:sldMkLst>
          <pc:docMk/>
          <pc:sldMk cId="2258551856" sldId="271"/>
        </pc:sldMkLst>
        <pc:picChg chg="add mod">
          <ac:chgData name="Donald Green" userId="8077d7a6d1433b10" providerId="LiveId" clId="{E6DA8C6E-AA75-4F7B-915B-1327A77630D8}" dt="2020-09-30T14:44:06.407" v="1168" actId="1076"/>
          <ac:picMkLst>
            <pc:docMk/>
            <pc:sldMk cId="2258551856" sldId="271"/>
            <ac:picMk id="2" creationId="{7643CF3A-8156-4CC2-B001-B22D787E38DD}"/>
          </ac:picMkLst>
        </pc:picChg>
        <pc:picChg chg="del">
          <ac:chgData name="Donald Green" userId="8077d7a6d1433b10" providerId="LiveId" clId="{E6DA8C6E-AA75-4F7B-915B-1327A77630D8}" dt="2020-09-27T19:46:27.069" v="203" actId="478"/>
          <ac:picMkLst>
            <pc:docMk/>
            <pc:sldMk cId="2258551856" sldId="271"/>
            <ac:picMk id="2" creationId="{880AC200-1727-4EDA-9062-EE036E5A424D}"/>
          </ac:picMkLst>
        </pc:picChg>
        <pc:picChg chg="del">
          <ac:chgData name="Donald Green" userId="8077d7a6d1433b10" providerId="LiveId" clId="{E6DA8C6E-AA75-4F7B-915B-1327A77630D8}" dt="2020-09-27T19:46:28.083" v="204" actId="478"/>
          <ac:picMkLst>
            <pc:docMk/>
            <pc:sldMk cId="2258551856" sldId="271"/>
            <ac:picMk id="3" creationId="{BD2C9613-1197-4289-AE84-FE7ACD18C238}"/>
          </ac:picMkLst>
        </pc:picChg>
        <pc:picChg chg="add del mod">
          <ac:chgData name="Donald Green" userId="8077d7a6d1433b10" providerId="LiveId" clId="{E6DA8C6E-AA75-4F7B-915B-1327A77630D8}" dt="2020-09-30T14:44:01.981" v="1167" actId="478"/>
          <ac:picMkLst>
            <pc:docMk/>
            <pc:sldMk cId="2258551856" sldId="271"/>
            <ac:picMk id="4" creationId="{5954BE17-F8DF-4A9B-A316-3FF0F16A9933}"/>
          </ac:picMkLst>
        </pc:picChg>
        <pc:picChg chg="add mod">
          <ac:chgData name="Donald Green" userId="8077d7a6d1433b10" providerId="LiveId" clId="{E6DA8C6E-AA75-4F7B-915B-1327A77630D8}" dt="2020-09-30T14:42:02.225" v="1143" actId="1076"/>
          <ac:picMkLst>
            <pc:docMk/>
            <pc:sldMk cId="2258551856" sldId="271"/>
            <ac:picMk id="5" creationId="{25B5EA3B-3109-44E3-9C6F-2AEA09735D89}"/>
          </ac:picMkLst>
        </pc:picChg>
        <pc:picChg chg="del">
          <ac:chgData name="Donald Green" userId="8077d7a6d1433b10" providerId="LiveId" clId="{E6DA8C6E-AA75-4F7B-915B-1327A77630D8}" dt="2020-09-27T19:46:28.934" v="205" actId="478"/>
          <ac:picMkLst>
            <pc:docMk/>
            <pc:sldMk cId="2258551856" sldId="271"/>
            <ac:picMk id="5" creationId="{441AF107-ABD9-4789-A016-260521CE22F4}"/>
          </ac:picMkLst>
        </pc:picChg>
        <pc:picChg chg="add del">
          <ac:chgData name="Donald Green" userId="8077d7a6d1433b10" providerId="LiveId" clId="{E6DA8C6E-AA75-4F7B-915B-1327A77630D8}" dt="2020-09-30T14:43:54.571" v="1165" actId="478"/>
          <ac:picMkLst>
            <pc:docMk/>
            <pc:sldMk cId="2258551856" sldId="271"/>
            <ac:picMk id="6" creationId="{6098CDB6-74F7-400F-9B74-E09C0893C2DB}"/>
          </ac:picMkLst>
        </pc:picChg>
        <pc:picChg chg="add del mod">
          <ac:chgData name="Donald Green" userId="8077d7a6d1433b10" providerId="LiveId" clId="{E6DA8C6E-AA75-4F7B-915B-1327A77630D8}" dt="2020-09-30T14:43:50.164" v="1164" actId="478"/>
          <ac:picMkLst>
            <pc:docMk/>
            <pc:sldMk cId="2258551856" sldId="271"/>
            <ac:picMk id="7" creationId="{F671E000-736C-4256-88BD-EA67DA3EB658}"/>
          </ac:picMkLst>
        </pc:picChg>
      </pc:sldChg>
      <pc:sldChg chg="modSp mod">
        <pc:chgData name="Donald Green" userId="8077d7a6d1433b10" providerId="LiveId" clId="{E6DA8C6E-AA75-4F7B-915B-1327A77630D8}" dt="2020-09-30T14:40:07.383" v="1072" actId="20577"/>
        <pc:sldMkLst>
          <pc:docMk/>
          <pc:sldMk cId="303238170" sldId="277"/>
        </pc:sldMkLst>
        <pc:spChg chg="mod">
          <ac:chgData name="Donald Green" userId="8077d7a6d1433b10" providerId="LiveId" clId="{E6DA8C6E-AA75-4F7B-915B-1327A77630D8}" dt="2020-09-27T19:41:28.599" v="16" actId="20577"/>
          <ac:spMkLst>
            <pc:docMk/>
            <pc:sldMk cId="303238170" sldId="277"/>
            <ac:spMk id="2" creationId="{35AC4302-4F76-4508-B83F-3CAEB87E698F}"/>
          </ac:spMkLst>
        </pc:spChg>
        <pc:spChg chg="mod">
          <ac:chgData name="Donald Green" userId="8077d7a6d1433b10" providerId="LiveId" clId="{E6DA8C6E-AA75-4F7B-915B-1327A77630D8}" dt="2020-09-30T14:40:07.383" v="1072" actId="20577"/>
          <ac:spMkLst>
            <pc:docMk/>
            <pc:sldMk cId="303238170" sldId="277"/>
            <ac:spMk id="3" creationId="{5D9030E7-5E0C-4C63-9CF5-65FC1639C958}"/>
          </ac:spMkLst>
        </pc:spChg>
      </pc:sldChg>
      <pc:sldChg chg="modSp mod">
        <pc:chgData name="Donald Green" userId="8077d7a6d1433b10" providerId="LiveId" clId="{E6DA8C6E-AA75-4F7B-915B-1327A77630D8}" dt="2020-09-30T14:41:46.894" v="1142" actId="33524"/>
        <pc:sldMkLst>
          <pc:docMk/>
          <pc:sldMk cId="580984561" sldId="283"/>
        </pc:sldMkLst>
        <pc:spChg chg="mod">
          <ac:chgData name="Donald Green" userId="8077d7a6d1433b10" providerId="LiveId" clId="{E6DA8C6E-AA75-4F7B-915B-1327A77630D8}" dt="2020-09-30T14:41:46.894" v="1142" actId="33524"/>
          <ac:spMkLst>
            <pc:docMk/>
            <pc:sldMk cId="580984561" sldId="283"/>
            <ac:spMk id="2" creationId="{35AC4302-4F76-4508-B83F-3CAEB87E698F}"/>
          </ac:spMkLst>
        </pc:spChg>
        <pc:spChg chg="mod">
          <ac:chgData name="Donald Green" userId="8077d7a6d1433b10" providerId="LiveId" clId="{E6DA8C6E-AA75-4F7B-915B-1327A77630D8}" dt="2020-09-30T14:41:22.376" v="1141" actId="20577"/>
          <ac:spMkLst>
            <pc:docMk/>
            <pc:sldMk cId="580984561" sldId="283"/>
            <ac:spMk id="3" creationId="{5D9030E7-5E0C-4C63-9CF5-65FC1639C958}"/>
          </ac:spMkLst>
        </pc:spChg>
      </pc:sldChg>
      <pc:sldChg chg="del">
        <pc:chgData name="Donald Green" userId="8077d7a6d1433b10" providerId="LiveId" clId="{E6DA8C6E-AA75-4F7B-915B-1327A77630D8}" dt="2020-09-27T19:43:59.203" v="123" actId="47"/>
        <pc:sldMkLst>
          <pc:docMk/>
          <pc:sldMk cId="4003385557" sldId="284"/>
        </pc:sldMkLst>
      </pc:sldChg>
      <pc:sldChg chg="del">
        <pc:chgData name="Donald Green" userId="8077d7a6d1433b10" providerId="LiveId" clId="{E6DA8C6E-AA75-4F7B-915B-1327A77630D8}" dt="2020-09-27T19:43:59.203" v="123" actId="47"/>
        <pc:sldMkLst>
          <pc:docMk/>
          <pc:sldMk cId="722013625" sldId="285"/>
        </pc:sldMkLst>
      </pc:sldChg>
      <pc:sldChg chg="del">
        <pc:chgData name="Donald Green" userId="8077d7a6d1433b10" providerId="LiveId" clId="{E6DA8C6E-AA75-4F7B-915B-1327A77630D8}" dt="2020-09-27T19:43:59.203" v="123" actId="47"/>
        <pc:sldMkLst>
          <pc:docMk/>
          <pc:sldMk cId="3399916210" sldId="286"/>
        </pc:sldMkLst>
      </pc:sldChg>
      <pc:sldChg chg="del">
        <pc:chgData name="Donald Green" userId="8077d7a6d1433b10" providerId="LiveId" clId="{E6DA8C6E-AA75-4F7B-915B-1327A77630D8}" dt="2020-09-27T19:44:03.190" v="124" actId="47"/>
        <pc:sldMkLst>
          <pc:docMk/>
          <pc:sldMk cId="1228793162" sldId="287"/>
        </pc:sldMkLst>
      </pc:sldChg>
      <pc:sldChg chg="del">
        <pc:chgData name="Donald Green" userId="8077d7a6d1433b10" providerId="LiveId" clId="{E6DA8C6E-AA75-4F7B-915B-1327A77630D8}" dt="2020-09-27T19:43:59.203" v="123" actId="47"/>
        <pc:sldMkLst>
          <pc:docMk/>
          <pc:sldMk cId="23763479" sldId="288"/>
        </pc:sldMkLst>
      </pc:sldChg>
      <pc:sldChg chg="modSp mod">
        <pc:chgData name="Donald Green" userId="8077d7a6d1433b10" providerId="LiveId" clId="{E6DA8C6E-AA75-4F7B-915B-1327A77630D8}" dt="2020-09-27T23:17:04.029" v="221" actId="20577"/>
        <pc:sldMkLst>
          <pc:docMk/>
          <pc:sldMk cId="2543389244" sldId="289"/>
        </pc:sldMkLst>
        <pc:spChg chg="mod">
          <ac:chgData name="Donald Green" userId="8077d7a6d1433b10" providerId="LiveId" clId="{E6DA8C6E-AA75-4F7B-915B-1327A77630D8}" dt="2020-09-27T23:17:04.029" v="221" actId="20577"/>
          <ac:spMkLst>
            <pc:docMk/>
            <pc:sldMk cId="2543389244" sldId="289"/>
            <ac:spMk id="2" creationId="{3B1E63EF-FDFB-4712-AA76-F1F16951C94E}"/>
          </ac:spMkLst>
        </pc:spChg>
      </pc:sldChg>
      <pc:sldChg chg="addSp modSp add mod">
        <pc:chgData name="Donald Green" userId="8077d7a6d1433b10" providerId="LiveId" clId="{E6DA8C6E-AA75-4F7B-915B-1327A77630D8}" dt="2020-09-27T23:33:14.524" v="674" actId="1076"/>
        <pc:sldMkLst>
          <pc:docMk/>
          <pc:sldMk cId="1592769039" sldId="290"/>
        </pc:sldMkLst>
        <pc:spChg chg="mod">
          <ac:chgData name="Donald Green" userId="8077d7a6d1433b10" providerId="LiveId" clId="{E6DA8C6E-AA75-4F7B-915B-1327A77630D8}" dt="2020-09-27T23:17:47.239" v="238" actId="1076"/>
          <ac:spMkLst>
            <pc:docMk/>
            <pc:sldMk cId="1592769039" sldId="290"/>
            <ac:spMk id="2" creationId="{3B1E63EF-FDFB-4712-AA76-F1F16951C94E}"/>
          </ac:spMkLst>
        </pc:spChg>
        <pc:spChg chg="add mod">
          <ac:chgData name="Donald Green" userId="8077d7a6d1433b10" providerId="LiveId" clId="{E6DA8C6E-AA75-4F7B-915B-1327A77630D8}" dt="2020-09-27T23:33:14.524" v="674" actId="1076"/>
          <ac:spMkLst>
            <pc:docMk/>
            <pc:sldMk cId="1592769039" sldId="290"/>
            <ac:spMk id="3" creationId="{8CC38E1F-8F06-407D-BE7A-9824D88742AC}"/>
          </ac:spMkLst>
        </pc:spChg>
        <pc:spChg chg="add mod">
          <ac:chgData name="Donald Green" userId="8077d7a6d1433b10" providerId="LiveId" clId="{E6DA8C6E-AA75-4F7B-915B-1327A77630D8}" dt="2020-09-27T23:21:44.235" v="557" actId="403"/>
          <ac:spMkLst>
            <pc:docMk/>
            <pc:sldMk cId="1592769039" sldId="290"/>
            <ac:spMk id="5" creationId="{820EBF97-EC81-4C24-9FF1-CBFAB728BF6A}"/>
          </ac:spMkLst>
        </pc:spChg>
      </pc:sldChg>
      <pc:sldChg chg="del">
        <pc:chgData name="Donald Green" userId="8077d7a6d1433b10" providerId="LiveId" clId="{E6DA8C6E-AA75-4F7B-915B-1327A77630D8}" dt="2020-09-27T19:43:59.203" v="123" actId="47"/>
        <pc:sldMkLst>
          <pc:docMk/>
          <pc:sldMk cId="3338706229" sldId="290"/>
        </pc:sldMkLst>
      </pc:sldChg>
      <pc:sldChg chg="modSp mod">
        <pc:chgData name="Donald Green" userId="8077d7a6d1433b10" providerId="LiveId" clId="{E6DA8C6E-AA75-4F7B-915B-1327A77630D8}" dt="2020-09-27T23:33:27.646" v="675" actId="1076"/>
        <pc:sldMkLst>
          <pc:docMk/>
          <pc:sldMk cId="1507133740" sldId="291"/>
        </pc:sldMkLst>
        <pc:spChg chg="mod">
          <ac:chgData name="Donald Green" userId="8077d7a6d1433b10" providerId="LiveId" clId="{E6DA8C6E-AA75-4F7B-915B-1327A77630D8}" dt="2020-09-27T23:27:45.396" v="562" actId="2711"/>
          <ac:spMkLst>
            <pc:docMk/>
            <pc:sldMk cId="1507133740" sldId="291"/>
            <ac:spMk id="2" creationId="{3B1E63EF-FDFB-4712-AA76-F1F16951C94E}"/>
          </ac:spMkLst>
        </pc:spChg>
        <pc:spChg chg="mod">
          <ac:chgData name="Donald Green" userId="8077d7a6d1433b10" providerId="LiveId" clId="{E6DA8C6E-AA75-4F7B-915B-1327A77630D8}" dt="2020-09-27T23:33:27.646" v="675" actId="1076"/>
          <ac:spMkLst>
            <pc:docMk/>
            <pc:sldMk cId="1507133740" sldId="291"/>
            <ac:spMk id="3" creationId="{8CC38E1F-8F06-407D-BE7A-9824D88742AC}"/>
          </ac:spMkLst>
        </pc:spChg>
        <pc:spChg chg="mod">
          <ac:chgData name="Donald Green" userId="8077d7a6d1433b10" providerId="LiveId" clId="{E6DA8C6E-AA75-4F7B-915B-1327A77630D8}" dt="2020-09-27T23:30:54.076" v="633" actId="1076"/>
          <ac:spMkLst>
            <pc:docMk/>
            <pc:sldMk cId="1507133740" sldId="291"/>
            <ac:spMk id="5" creationId="{820EBF97-EC81-4C24-9FF1-CBFAB728BF6A}"/>
          </ac:spMkLst>
        </pc:spChg>
      </pc:sldChg>
      <pc:sldChg chg="modSp mod">
        <pc:chgData name="Donald Green" userId="8077d7a6d1433b10" providerId="LiveId" clId="{E6DA8C6E-AA75-4F7B-915B-1327A77630D8}" dt="2020-09-27T23:33:06.219" v="673" actId="1076"/>
        <pc:sldMkLst>
          <pc:docMk/>
          <pc:sldMk cId="868446316" sldId="292"/>
        </pc:sldMkLst>
        <pc:spChg chg="mod">
          <ac:chgData name="Donald Green" userId="8077d7a6d1433b10" providerId="LiveId" clId="{E6DA8C6E-AA75-4F7B-915B-1327A77630D8}" dt="2020-09-27T23:33:01.730" v="672" actId="1076"/>
          <ac:spMkLst>
            <pc:docMk/>
            <pc:sldMk cId="868446316" sldId="292"/>
            <ac:spMk id="3" creationId="{8CC38E1F-8F06-407D-BE7A-9824D88742AC}"/>
          </ac:spMkLst>
        </pc:spChg>
        <pc:spChg chg="mod">
          <ac:chgData name="Donald Green" userId="8077d7a6d1433b10" providerId="LiveId" clId="{E6DA8C6E-AA75-4F7B-915B-1327A77630D8}" dt="2020-09-27T23:33:06.219" v="673" actId="1076"/>
          <ac:spMkLst>
            <pc:docMk/>
            <pc:sldMk cId="868446316" sldId="292"/>
            <ac:spMk id="5" creationId="{820EBF97-EC81-4C24-9FF1-CBFAB728BF6A}"/>
          </ac:spMkLst>
        </pc:spChg>
      </pc:sldChg>
      <pc:sldChg chg="modSp add mod">
        <pc:chgData name="Donald Green" userId="8077d7a6d1433b10" providerId="LiveId" clId="{E6DA8C6E-AA75-4F7B-915B-1327A77630D8}" dt="2020-09-27T23:34:00.245" v="677" actId="6549"/>
        <pc:sldMkLst>
          <pc:docMk/>
          <pc:sldMk cId="2888963465" sldId="293"/>
        </pc:sldMkLst>
        <pc:spChg chg="mod">
          <ac:chgData name="Donald Green" userId="8077d7a6d1433b10" providerId="LiveId" clId="{E6DA8C6E-AA75-4F7B-915B-1327A77630D8}" dt="2020-09-27T23:34:00.245" v="677" actId="6549"/>
          <ac:spMkLst>
            <pc:docMk/>
            <pc:sldMk cId="2888963465" sldId="293"/>
            <ac:spMk id="2" creationId="{3B1E63EF-FDFB-4712-AA76-F1F16951C94E}"/>
          </ac:spMkLst>
        </pc:spChg>
      </pc:sldChg>
      <pc:sldChg chg="addSp delSp modSp new mod">
        <pc:chgData name="Donald Green" userId="8077d7a6d1433b10" providerId="LiveId" clId="{E6DA8C6E-AA75-4F7B-915B-1327A77630D8}" dt="2020-09-27T23:46:35.349" v="1023" actId="113"/>
        <pc:sldMkLst>
          <pc:docMk/>
          <pc:sldMk cId="1116394494" sldId="294"/>
        </pc:sldMkLst>
        <pc:spChg chg="mod">
          <ac:chgData name="Donald Green" userId="8077d7a6d1433b10" providerId="LiveId" clId="{E6DA8C6E-AA75-4F7B-915B-1327A77630D8}" dt="2020-09-27T23:35:42.015" v="745" actId="1076"/>
          <ac:spMkLst>
            <pc:docMk/>
            <pc:sldMk cId="1116394494" sldId="294"/>
            <ac:spMk id="2" creationId="{1B1BB4CA-5AE9-49A8-A5A6-3BAFDC9BCC64}"/>
          </ac:spMkLst>
        </pc:spChg>
        <pc:spChg chg="add mod">
          <ac:chgData name="Donald Green" userId="8077d7a6d1433b10" providerId="LiveId" clId="{E6DA8C6E-AA75-4F7B-915B-1327A77630D8}" dt="2020-09-27T23:36:13.923" v="752" actId="403"/>
          <ac:spMkLst>
            <pc:docMk/>
            <pc:sldMk cId="1116394494" sldId="294"/>
            <ac:spMk id="4" creationId="{7DF8BD30-F1AA-4D4A-90A0-1E00D61E9672}"/>
          </ac:spMkLst>
        </pc:spChg>
        <pc:spChg chg="add del">
          <ac:chgData name="Donald Green" userId="8077d7a6d1433b10" providerId="LiveId" clId="{E6DA8C6E-AA75-4F7B-915B-1327A77630D8}" dt="2020-09-27T23:40:12.445" v="754" actId="478"/>
          <ac:spMkLst>
            <pc:docMk/>
            <pc:sldMk cId="1116394494" sldId="294"/>
            <ac:spMk id="6" creationId="{C9E78850-24AF-40ED-AAD9-5637E2B76EE8}"/>
          </ac:spMkLst>
        </pc:spChg>
        <pc:spChg chg="add mod">
          <ac:chgData name="Donald Green" userId="8077d7a6d1433b10" providerId="LiveId" clId="{E6DA8C6E-AA75-4F7B-915B-1327A77630D8}" dt="2020-09-27T23:46:35.349" v="1023" actId="113"/>
          <ac:spMkLst>
            <pc:docMk/>
            <pc:sldMk cId="1116394494" sldId="294"/>
            <ac:spMk id="7" creationId="{D55EDB7A-53AC-4175-BF62-3E5406702452}"/>
          </ac:spMkLst>
        </pc:spChg>
      </pc:sldChg>
      <pc:sldChg chg="new del">
        <pc:chgData name="Donald Green" userId="8077d7a6d1433b10" providerId="LiveId" clId="{E6DA8C6E-AA75-4F7B-915B-1327A77630D8}" dt="2020-09-30T14:42:20.414" v="1145" actId="47"/>
        <pc:sldMkLst>
          <pc:docMk/>
          <pc:sldMk cId="595992153" sldId="295"/>
        </pc:sldMkLst>
      </pc:sldChg>
      <pc:sldChg chg="addSp delSp modSp mod">
        <pc:chgData name="Donald Green" userId="8077d7a6d1433b10" providerId="LiveId" clId="{E6DA8C6E-AA75-4F7B-915B-1327A77630D8}" dt="2020-09-30T14:43:37.687" v="1163" actId="1076"/>
        <pc:sldMkLst>
          <pc:docMk/>
          <pc:sldMk cId="1307998135" sldId="295"/>
        </pc:sldMkLst>
        <pc:picChg chg="del mod">
          <ac:chgData name="Donald Green" userId="8077d7a6d1433b10" providerId="LiveId" clId="{E6DA8C6E-AA75-4F7B-915B-1327A77630D8}" dt="2020-09-30T14:43:30.860" v="1161" actId="478"/>
          <ac:picMkLst>
            <pc:docMk/>
            <pc:sldMk cId="1307998135" sldId="295"/>
            <ac:picMk id="2" creationId="{7643CF3A-8156-4CC2-B001-B22D787E38DD}"/>
          </ac:picMkLst>
        </pc:picChg>
        <pc:picChg chg="add del mod">
          <ac:chgData name="Donald Green" userId="8077d7a6d1433b10" providerId="LiveId" clId="{E6DA8C6E-AA75-4F7B-915B-1327A77630D8}" dt="2020-09-30T14:43:34.541" v="1162" actId="1076"/>
          <ac:picMkLst>
            <pc:docMk/>
            <pc:sldMk cId="1307998135" sldId="295"/>
            <ac:picMk id="4" creationId="{5954BE17-F8DF-4A9B-A316-3FF0F16A9933}"/>
          </ac:picMkLst>
        </pc:picChg>
        <pc:picChg chg="del">
          <ac:chgData name="Donald Green" userId="8077d7a6d1433b10" providerId="LiveId" clId="{E6DA8C6E-AA75-4F7B-915B-1327A77630D8}" dt="2020-09-30T14:42:34.782" v="1147" actId="478"/>
          <ac:picMkLst>
            <pc:docMk/>
            <pc:sldMk cId="1307998135" sldId="295"/>
            <ac:picMk id="6" creationId="{6098CDB6-74F7-400F-9B74-E09C0893C2DB}"/>
          </ac:picMkLst>
        </pc:picChg>
        <pc:picChg chg="add del mod">
          <ac:chgData name="Donald Green" userId="8077d7a6d1433b10" providerId="LiveId" clId="{E6DA8C6E-AA75-4F7B-915B-1327A77630D8}" dt="2020-09-30T14:43:37.687" v="1163" actId="1076"/>
          <ac:picMkLst>
            <pc:docMk/>
            <pc:sldMk cId="1307998135" sldId="295"/>
            <ac:picMk id="7" creationId="{F671E000-736C-4256-88BD-EA67DA3EB658}"/>
          </ac:picMkLst>
        </pc:picChg>
      </pc:sldChg>
    </pc:docChg>
  </pc:docChgLst>
  <pc:docChgLst>
    <pc:chgData name="Donald Green" userId="8077d7a6d1433b10" providerId="LiveId" clId="{FAC38143-53F8-474F-8884-DF4589520A4E}"/>
    <pc:docChg chg="custSel delSld modSld">
      <pc:chgData name="Donald Green" userId="8077d7a6d1433b10" providerId="LiveId" clId="{FAC38143-53F8-474F-8884-DF4589520A4E}" dt="2020-10-25T15:35:09.538" v="72" actId="20577"/>
      <pc:docMkLst>
        <pc:docMk/>
      </pc:docMkLst>
      <pc:sldChg chg="modSp mod">
        <pc:chgData name="Donald Green" userId="8077d7a6d1433b10" providerId="LiveId" clId="{FAC38143-53F8-474F-8884-DF4589520A4E}" dt="2020-10-25T15:26:41.938" v="19" actId="20577"/>
        <pc:sldMkLst>
          <pc:docMk/>
          <pc:sldMk cId="620029918" sldId="257"/>
        </pc:sldMkLst>
        <pc:spChg chg="mod">
          <ac:chgData name="Donald Green" userId="8077d7a6d1433b10" providerId="LiveId" clId="{FAC38143-53F8-474F-8884-DF4589520A4E}" dt="2020-10-25T15:26:41.938" v="19" actId="20577"/>
          <ac:spMkLst>
            <pc:docMk/>
            <pc:sldMk cId="620029918" sldId="257"/>
            <ac:spMk id="2" creationId="{1A184695-2452-48A6-BBC6-1FE5718342F6}"/>
          </ac:spMkLst>
        </pc:spChg>
      </pc:sldChg>
      <pc:sldChg chg="modSp mod">
        <pc:chgData name="Donald Green" userId="8077d7a6d1433b10" providerId="LiveId" clId="{FAC38143-53F8-474F-8884-DF4589520A4E}" dt="2020-10-25T15:32:17.025" v="37" actId="20577"/>
        <pc:sldMkLst>
          <pc:docMk/>
          <pc:sldMk cId="303238170" sldId="277"/>
        </pc:sldMkLst>
        <pc:spChg chg="mod">
          <ac:chgData name="Donald Green" userId="8077d7a6d1433b10" providerId="LiveId" clId="{FAC38143-53F8-474F-8884-DF4589520A4E}" dt="2020-10-25T15:31:32.237" v="28" actId="20577"/>
          <ac:spMkLst>
            <pc:docMk/>
            <pc:sldMk cId="303238170" sldId="277"/>
            <ac:spMk id="2" creationId="{35AC4302-4F76-4508-B83F-3CAEB87E698F}"/>
          </ac:spMkLst>
        </pc:spChg>
        <pc:spChg chg="mod">
          <ac:chgData name="Donald Green" userId="8077d7a6d1433b10" providerId="LiveId" clId="{FAC38143-53F8-474F-8884-DF4589520A4E}" dt="2020-10-25T15:32:17.025" v="37" actId="20577"/>
          <ac:spMkLst>
            <pc:docMk/>
            <pc:sldMk cId="303238170" sldId="277"/>
            <ac:spMk id="3" creationId="{5D9030E7-5E0C-4C63-9CF5-65FC1639C958}"/>
          </ac:spMkLst>
        </pc:spChg>
      </pc:sldChg>
      <pc:sldChg chg="modSp mod">
        <pc:chgData name="Donald Green" userId="8077d7a6d1433b10" providerId="LiveId" clId="{FAC38143-53F8-474F-8884-DF4589520A4E}" dt="2020-10-25T15:35:09.538" v="72" actId="20577"/>
        <pc:sldMkLst>
          <pc:docMk/>
          <pc:sldMk cId="580984561" sldId="283"/>
        </pc:sldMkLst>
        <pc:spChg chg="mod">
          <ac:chgData name="Donald Green" userId="8077d7a6d1433b10" providerId="LiveId" clId="{FAC38143-53F8-474F-8884-DF4589520A4E}" dt="2020-10-25T15:33:53.708" v="50" actId="20577"/>
          <ac:spMkLst>
            <pc:docMk/>
            <pc:sldMk cId="580984561" sldId="283"/>
            <ac:spMk id="2" creationId="{35AC4302-4F76-4508-B83F-3CAEB87E698F}"/>
          </ac:spMkLst>
        </pc:spChg>
        <pc:spChg chg="mod">
          <ac:chgData name="Donald Green" userId="8077d7a6d1433b10" providerId="LiveId" clId="{FAC38143-53F8-474F-8884-DF4589520A4E}" dt="2020-10-25T15:35:09.538" v="72" actId="20577"/>
          <ac:spMkLst>
            <pc:docMk/>
            <pc:sldMk cId="580984561" sldId="283"/>
            <ac:spMk id="3" creationId="{5D9030E7-5E0C-4C63-9CF5-65FC1639C958}"/>
          </ac:spMkLst>
        </pc:spChg>
      </pc:sldChg>
      <pc:sldChg chg="modSp mod">
        <pc:chgData name="Donald Green" userId="8077d7a6d1433b10" providerId="LiveId" clId="{FAC38143-53F8-474F-8884-DF4589520A4E}" dt="2020-10-25T15:33:00.580" v="38" actId="6549"/>
        <pc:sldMkLst>
          <pc:docMk/>
          <pc:sldMk cId="2543389244" sldId="289"/>
        </pc:sldMkLst>
        <pc:spChg chg="mod">
          <ac:chgData name="Donald Green" userId="8077d7a6d1433b10" providerId="LiveId" clId="{FAC38143-53F8-474F-8884-DF4589520A4E}" dt="2020-10-25T15:33:00.580" v="38" actId="6549"/>
          <ac:spMkLst>
            <pc:docMk/>
            <pc:sldMk cId="2543389244" sldId="289"/>
            <ac:spMk id="2" creationId="{3B1E63EF-FDFB-4712-AA76-F1F16951C94E}"/>
          </ac:spMkLst>
        </pc:spChg>
      </pc:sldChg>
      <pc:sldChg chg="del">
        <pc:chgData name="Donald Green" userId="8077d7a6d1433b10" providerId="LiveId" clId="{FAC38143-53F8-474F-8884-DF4589520A4E}" dt="2020-10-25T15:33:22.849" v="39" actId="47"/>
        <pc:sldMkLst>
          <pc:docMk/>
          <pc:sldMk cId="1592769039" sldId="290"/>
        </pc:sldMkLst>
      </pc:sldChg>
      <pc:sldChg chg="del">
        <pc:chgData name="Donald Green" userId="8077d7a6d1433b10" providerId="LiveId" clId="{FAC38143-53F8-474F-8884-DF4589520A4E}" dt="2020-10-25T15:33:22.849" v="39" actId="47"/>
        <pc:sldMkLst>
          <pc:docMk/>
          <pc:sldMk cId="1507133740" sldId="291"/>
        </pc:sldMkLst>
      </pc:sldChg>
      <pc:sldChg chg="del">
        <pc:chgData name="Donald Green" userId="8077d7a6d1433b10" providerId="LiveId" clId="{FAC38143-53F8-474F-8884-DF4589520A4E}" dt="2020-10-25T15:33:22.849" v="39" actId="47"/>
        <pc:sldMkLst>
          <pc:docMk/>
          <pc:sldMk cId="868446316" sldId="292"/>
        </pc:sldMkLst>
      </pc:sldChg>
      <pc:sldChg chg="del">
        <pc:chgData name="Donald Green" userId="8077d7a6d1433b10" providerId="LiveId" clId="{FAC38143-53F8-474F-8884-DF4589520A4E}" dt="2020-10-25T15:33:22.849" v="39" actId="47"/>
        <pc:sldMkLst>
          <pc:docMk/>
          <pc:sldMk cId="1116394494" sldId="294"/>
        </pc:sldMkLst>
      </pc:sldChg>
    </pc:docChg>
  </pc:docChgLst>
  <pc:docChgLst>
    <pc:chgData name="Donald Green" userId="8077d7a6d1433b10" providerId="LiveId" clId="{5A6C65FC-23D9-439C-A3AD-8E90178D4B3F}"/>
    <pc:docChg chg="delSld modSld">
      <pc:chgData name="Donald Green" userId="8077d7a6d1433b10" providerId="LiveId" clId="{5A6C65FC-23D9-439C-A3AD-8E90178D4B3F}" dt="2020-06-14T20:04:24.999" v="60" actId="14826"/>
      <pc:docMkLst>
        <pc:docMk/>
      </pc:docMkLst>
      <pc:sldChg chg="modSp mod">
        <pc:chgData name="Donald Green" userId="8077d7a6d1433b10" providerId="LiveId" clId="{5A6C65FC-23D9-439C-A3AD-8E90178D4B3F}" dt="2020-06-04T23:29:17.940" v="12" actId="20577"/>
        <pc:sldMkLst>
          <pc:docMk/>
          <pc:sldMk cId="620029918" sldId="257"/>
        </pc:sldMkLst>
        <pc:spChg chg="mod">
          <ac:chgData name="Donald Green" userId="8077d7a6d1433b10" providerId="LiveId" clId="{5A6C65FC-23D9-439C-A3AD-8E90178D4B3F}" dt="2020-06-04T23:29:17.940" v="12" actId="20577"/>
          <ac:spMkLst>
            <pc:docMk/>
            <pc:sldMk cId="620029918" sldId="257"/>
            <ac:spMk id="2" creationId="{1A184695-2452-48A6-BBC6-1FE5718342F6}"/>
          </ac:spMkLst>
        </pc:spChg>
      </pc:sldChg>
      <pc:sldChg chg="modSp">
        <pc:chgData name="Donald Green" userId="8077d7a6d1433b10" providerId="LiveId" clId="{5A6C65FC-23D9-439C-A3AD-8E90178D4B3F}" dt="2020-06-14T20:04:24.999" v="60" actId="14826"/>
        <pc:sldMkLst>
          <pc:docMk/>
          <pc:sldMk cId="2258551856" sldId="271"/>
        </pc:sldMkLst>
        <pc:picChg chg="mod">
          <ac:chgData name="Donald Green" userId="8077d7a6d1433b10" providerId="LiveId" clId="{5A6C65FC-23D9-439C-A3AD-8E90178D4B3F}" dt="2020-06-14T20:04:24.999" v="60" actId="14826"/>
          <ac:picMkLst>
            <pc:docMk/>
            <pc:sldMk cId="2258551856" sldId="271"/>
            <ac:picMk id="9" creationId="{2ABA042A-F736-4752-98BB-7D01058D85C8}"/>
          </ac:picMkLst>
        </pc:picChg>
      </pc:sldChg>
      <pc:sldChg chg="del">
        <pc:chgData name="Donald Green" userId="8077d7a6d1433b10" providerId="LiveId" clId="{5A6C65FC-23D9-439C-A3AD-8E90178D4B3F}" dt="2020-06-04T23:29:41.018" v="13" actId="47"/>
        <pc:sldMkLst>
          <pc:docMk/>
          <pc:sldMk cId="1020897769" sldId="276"/>
        </pc:sldMkLst>
      </pc:sldChg>
      <pc:sldChg chg="modSp mod">
        <pc:chgData name="Donald Green" userId="8077d7a6d1433b10" providerId="LiveId" clId="{5A6C65FC-23D9-439C-A3AD-8E90178D4B3F}" dt="2020-06-04T23:30:52.582" v="59" actId="20577"/>
        <pc:sldMkLst>
          <pc:docMk/>
          <pc:sldMk cId="580984561" sldId="283"/>
        </pc:sldMkLst>
        <pc:spChg chg="mod">
          <ac:chgData name="Donald Green" userId="8077d7a6d1433b10" providerId="LiveId" clId="{5A6C65FC-23D9-439C-A3AD-8E90178D4B3F}" dt="2020-06-04T23:29:55.668" v="15" actId="20577"/>
          <ac:spMkLst>
            <pc:docMk/>
            <pc:sldMk cId="580984561" sldId="283"/>
            <ac:spMk id="2" creationId="{35AC4302-4F76-4508-B83F-3CAEB87E698F}"/>
          </ac:spMkLst>
        </pc:spChg>
        <pc:spChg chg="mod">
          <ac:chgData name="Donald Green" userId="8077d7a6d1433b10" providerId="LiveId" clId="{5A6C65FC-23D9-439C-A3AD-8E90178D4B3F}" dt="2020-06-04T23:30:52.582" v="59" actId="20577"/>
          <ac:spMkLst>
            <pc:docMk/>
            <pc:sldMk cId="580984561" sldId="283"/>
            <ac:spMk id="3" creationId="{5D9030E7-5E0C-4C63-9CF5-65FC1639C958}"/>
          </ac:spMkLst>
        </pc:spChg>
      </pc:sldChg>
    </pc:docChg>
  </pc:docChgLst>
  <pc:docChgLst>
    <pc:chgData name="Donald Green" userId="8077d7a6d1433b10" providerId="LiveId" clId="{C8433E6C-E804-44BA-94DA-AAC42998DD90}"/>
    <pc:docChg chg="undo custSel addSld delSld modSld sldOrd">
      <pc:chgData name="Donald Green" userId="8077d7a6d1433b10" providerId="LiveId" clId="{C8433E6C-E804-44BA-94DA-AAC42998DD90}" dt="2020-08-18T23:33:01.594" v="1231" actId="6549"/>
      <pc:docMkLst>
        <pc:docMk/>
      </pc:docMkLst>
      <pc:sldChg chg="modSp mod">
        <pc:chgData name="Donald Green" userId="8077d7a6d1433b10" providerId="LiveId" clId="{C8433E6C-E804-44BA-94DA-AAC42998DD90}" dt="2020-08-02T20:28:32.932" v="12" actId="20577"/>
        <pc:sldMkLst>
          <pc:docMk/>
          <pc:sldMk cId="620029918" sldId="257"/>
        </pc:sldMkLst>
        <pc:spChg chg="mod">
          <ac:chgData name="Donald Green" userId="8077d7a6d1433b10" providerId="LiveId" clId="{C8433E6C-E804-44BA-94DA-AAC42998DD90}" dt="2020-08-02T20:28:32.932" v="12" actId="20577"/>
          <ac:spMkLst>
            <pc:docMk/>
            <pc:sldMk cId="620029918" sldId="257"/>
            <ac:spMk id="2" creationId="{1A184695-2452-48A6-BBC6-1FE5718342F6}"/>
          </ac:spMkLst>
        </pc:spChg>
      </pc:sldChg>
      <pc:sldChg chg="ord">
        <pc:chgData name="Donald Green" userId="8077d7a6d1433b10" providerId="LiveId" clId="{C8433E6C-E804-44BA-94DA-AAC42998DD90}" dt="2020-08-02T20:40:50.016" v="227"/>
        <pc:sldMkLst>
          <pc:docMk/>
          <pc:sldMk cId="3688884704" sldId="261"/>
        </pc:sldMkLst>
      </pc:sldChg>
      <pc:sldChg chg="del">
        <pc:chgData name="Donald Green" userId="8077d7a6d1433b10" providerId="LiveId" clId="{C8433E6C-E804-44BA-94DA-AAC42998DD90}" dt="2020-08-02T20:39:11.488" v="138" actId="47"/>
        <pc:sldMkLst>
          <pc:docMk/>
          <pc:sldMk cId="2603905854" sldId="262"/>
        </pc:sldMkLst>
      </pc:sldChg>
      <pc:sldChg chg="addSp delSp modSp mod">
        <pc:chgData name="Donald Green" userId="8077d7a6d1433b10" providerId="LiveId" clId="{C8433E6C-E804-44BA-94DA-AAC42998DD90}" dt="2020-08-18T23:32:34.387" v="1228" actId="478"/>
        <pc:sldMkLst>
          <pc:docMk/>
          <pc:sldMk cId="2854344824" sldId="270"/>
        </pc:sldMkLst>
        <pc:picChg chg="add del mod modCrop">
          <ac:chgData name="Donald Green" userId="8077d7a6d1433b10" providerId="LiveId" clId="{C8433E6C-E804-44BA-94DA-AAC42998DD90}" dt="2020-08-18T23:32:34.387" v="1228" actId="478"/>
          <ac:picMkLst>
            <pc:docMk/>
            <pc:sldMk cId="2854344824" sldId="270"/>
            <ac:picMk id="4" creationId="{04EBE35B-B558-4038-A8FA-A6D852EA040E}"/>
          </ac:picMkLst>
        </pc:picChg>
      </pc:sldChg>
      <pc:sldChg chg="addSp modSp mod">
        <pc:chgData name="Donald Green" userId="8077d7a6d1433b10" providerId="LiveId" clId="{C8433E6C-E804-44BA-94DA-AAC42998DD90}" dt="2020-08-18T23:29:00.982" v="1224" actId="732"/>
        <pc:sldMkLst>
          <pc:docMk/>
          <pc:sldMk cId="2258551856" sldId="271"/>
        </pc:sldMkLst>
        <pc:picChg chg="add mod modCrop">
          <ac:chgData name="Donald Green" userId="8077d7a6d1433b10" providerId="LiveId" clId="{C8433E6C-E804-44BA-94DA-AAC42998DD90}" dt="2020-08-18T23:29:00.982" v="1224" actId="732"/>
          <ac:picMkLst>
            <pc:docMk/>
            <pc:sldMk cId="2258551856" sldId="271"/>
            <ac:picMk id="2" creationId="{60FCE37F-5C28-4BF6-8BF2-AC7604C66245}"/>
          </ac:picMkLst>
        </pc:picChg>
      </pc:sldChg>
      <pc:sldChg chg="del">
        <pc:chgData name="Donald Green" userId="8077d7a6d1433b10" providerId="LiveId" clId="{C8433E6C-E804-44BA-94DA-AAC42998DD90}" dt="2020-08-18T23:32:40.188" v="1230" actId="47"/>
        <pc:sldMkLst>
          <pc:docMk/>
          <pc:sldMk cId="1153376839" sldId="273"/>
        </pc:sldMkLst>
      </pc:sldChg>
      <pc:sldChg chg="modSp mod">
        <pc:chgData name="Donald Green" userId="8077d7a6d1433b10" providerId="LiveId" clId="{C8433E6C-E804-44BA-94DA-AAC42998DD90}" dt="2020-08-18T23:33:01.594" v="1231" actId="6549"/>
        <pc:sldMkLst>
          <pc:docMk/>
          <pc:sldMk cId="303238170" sldId="277"/>
        </pc:sldMkLst>
        <pc:spChg chg="mod">
          <ac:chgData name="Donald Green" userId="8077d7a6d1433b10" providerId="LiveId" clId="{C8433E6C-E804-44BA-94DA-AAC42998DD90}" dt="2020-08-02T20:28:55.976" v="27" actId="5793"/>
          <ac:spMkLst>
            <pc:docMk/>
            <pc:sldMk cId="303238170" sldId="277"/>
            <ac:spMk id="2" creationId="{35AC4302-4F76-4508-B83F-3CAEB87E698F}"/>
          </ac:spMkLst>
        </pc:spChg>
        <pc:spChg chg="mod">
          <ac:chgData name="Donald Green" userId="8077d7a6d1433b10" providerId="LiveId" clId="{C8433E6C-E804-44BA-94DA-AAC42998DD90}" dt="2020-08-18T23:33:01.594" v="1231" actId="6549"/>
          <ac:spMkLst>
            <pc:docMk/>
            <pc:sldMk cId="303238170" sldId="277"/>
            <ac:spMk id="3" creationId="{5D9030E7-5E0C-4C63-9CF5-65FC1639C958}"/>
          </ac:spMkLst>
        </pc:spChg>
      </pc:sldChg>
      <pc:sldChg chg="modSp del mod">
        <pc:chgData name="Donald Green" userId="8077d7a6d1433b10" providerId="LiveId" clId="{C8433E6C-E804-44BA-94DA-AAC42998DD90}" dt="2020-08-18T23:32:37.818" v="1229" actId="47"/>
        <pc:sldMkLst>
          <pc:docMk/>
          <pc:sldMk cId="3114333400" sldId="278"/>
        </pc:sldMkLst>
        <pc:picChg chg="mod">
          <ac:chgData name="Donald Green" userId="8077d7a6d1433b10" providerId="LiveId" clId="{C8433E6C-E804-44BA-94DA-AAC42998DD90}" dt="2020-08-18T23:26:46.939" v="1222" actId="1076"/>
          <ac:picMkLst>
            <pc:docMk/>
            <pc:sldMk cId="3114333400" sldId="278"/>
            <ac:picMk id="5" creationId="{DB963A4C-F137-49A1-A749-8EB5D5982B14}"/>
          </ac:picMkLst>
        </pc:picChg>
      </pc:sldChg>
      <pc:sldChg chg="addSp delSp modSp mod delAnim modAnim">
        <pc:chgData name="Donald Green" userId="8077d7a6d1433b10" providerId="LiveId" clId="{C8433E6C-E804-44BA-94DA-AAC42998DD90}" dt="2020-08-02T23:25:45.658" v="869" actId="14100"/>
        <pc:sldMkLst>
          <pc:docMk/>
          <pc:sldMk cId="3931467842" sldId="282"/>
        </pc:sldMkLst>
        <pc:spChg chg="mod">
          <ac:chgData name="Donald Green" userId="8077d7a6d1433b10" providerId="LiveId" clId="{C8433E6C-E804-44BA-94DA-AAC42998DD90}" dt="2020-08-02T20:30:42.213" v="132" actId="20577"/>
          <ac:spMkLst>
            <pc:docMk/>
            <pc:sldMk cId="3931467842" sldId="282"/>
            <ac:spMk id="2" creationId="{2317CBD4-22DC-4C79-8B94-7195484BD43C}"/>
          </ac:spMkLst>
        </pc:spChg>
        <pc:spChg chg="del mod">
          <ac:chgData name="Donald Green" userId="8077d7a6d1433b10" providerId="LiveId" clId="{C8433E6C-E804-44BA-94DA-AAC42998DD90}" dt="2020-08-02T23:25:35.142" v="867" actId="478"/>
          <ac:spMkLst>
            <pc:docMk/>
            <pc:sldMk cId="3931467842" sldId="282"/>
            <ac:spMk id="3" creationId="{120302FE-3F32-4D25-AFDB-4479FF9B06F9}"/>
          </ac:spMkLst>
        </pc:spChg>
        <pc:spChg chg="add del mod">
          <ac:chgData name="Donald Green" userId="8077d7a6d1433b10" providerId="LiveId" clId="{C8433E6C-E804-44BA-94DA-AAC42998DD90}" dt="2020-08-02T23:25:39.754" v="868" actId="478"/>
          <ac:spMkLst>
            <pc:docMk/>
            <pc:sldMk cId="3931467842" sldId="282"/>
            <ac:spMk id="6" creationId="{5DD545EA-9DF8-4A16-9D7A-0B45BB468B57}"/>
          </ac:spMkLst>
        </pc:spChg>
        <pc:picChg chg="add mod modCrop">
          <ac:chgData name="Donald Green" userId="8077d7a6d1433b10" providerId="LiveId" clId="{C8433E6C-E804-44BA-94DA-AAC42998DD90}" dt="2020-08-02T23:25:45.658" v="869" actId="14100"/>
          <ac:picMkLst>
            <pc:docMk/>
            <pc:sldMk cId="3931467842" sldId="282"/>
            <ac:picMk id="4" creationId="{097A390D-8802-482C-97BC-25E1AC18B195}"/>
          </ac:picMkLst>
        </pc:picChg>
      </pc:sldChg>
      <pc:sldChg chg="modSp mod">
        <pc:chgData name="Donald Green" userId="8077d7a6d1433b10" providerId="LiveId" clId="{C8433E6C-E804-44BA-94DA-AAC42998DD90}" dt="2020-08-02T20:40:38.794" v="225" actId="20577"/>
        <pc:sldMkLst>
          <pc:docMk/>
          <pc:sldMk cId="580984561" sldId="283"/>
        </pc:sldMkLst>
        <pc:spChg chg="mod">
          <ac:chgData name="Donald Green" userId="8077d7a6d1433b10" providerId="LiveId" clId="{C8433E6C-E804-44BA-94DA-AAC42998DD90}" dt="2020-08-02T20:39:25.573" v="151" actId="20577"/>
          <ac:spMkLst>
            <pc:docMk/>
            <pc:sldMk cId="580984561" sldId="283"/>
            <ac:spMk id="2" creationId="{35AC4302-4F76-4508-B83F-3CAEB87E698F}"/>
          </ac:spMkLst>
        </pc:spChg>
        <pc:spChg chg="mod">
          <ac:chgData name="Donald Green" userId="8077d7a6d1433b10" providerId="LiveId" clId="{C8433E6C-E804-44BA-94DA-AAC42998DD90}" dt="2020-08-02T20:40:38.794" v="225" actId="20577"/>
          <ac:spMkLst>
            <pc:docMk/>
            <pc:sldMk cId="580984561" sldId="283"/>
            <ac:spMk id="3" creationId="{5D9030E7-5E0C-4C63-9CF5-65FC1639C958}"/>
          </ac:spMkLst>
        </pc:spChg>
      </pc:sldChg>
      <pc:sldChg chg="del">
        <pc:chgData name="Donald Green" userId="8077d7a6d1433b10" providerId="LiveId" clId="{C8433E6C-E804-44BA-94DA-AAC42998DD90}" dt="2020-08-02T20:39:04.871" v="136" actId="47"/>
        <pc:sldMkLst>
          <pc:docMk/>
          <pc:sldMk cId="3866370309" sldId="284"/>
        </pc:sldMkLst>
      </pc:sldChg>
      <pc:sldChg chg="addSp delSp modSp mod modAnim">
        <pc:chgData name="Donald Green" userId="8077d7a6d1433b10" providerId="LiveId" clId="{C8433E6C-E804-44BA-94DA-AAC42998DD90}" dt="2020-08-02T23:01:21.590" v="486" actId="113"/>
        <pc:sldMkLst>
          <pc:docMk/>
          <pc:sldMk cId="4018494509" sldId="285"/>
        </pc:sldMkLst>
        <pc:spChg chg="mod">
          <ac:chgData name="Donald Green" userId="8077d7a6d1433b10" providerId="LiveId" clId="{C8433E6C-E804-44BA-94DA-AAC42998DD90}" dt="2020-08-02T20:29:41.082" v="91" actId="20577"/>
          <ac:spMkLst>
            <pc:docMk/>
            <pc:sldMk cId="4018494509" sldId="285"/>
            <ac:spMk id="2" creationId="{5451CE13-762F-45B6-95C5-9CA0997EC70D}"/>
          </ac:spMkLst>
        </pc:spChg>
        <pc:spChg chg="mod">
          <ac:chgData name="Donald Green" userId="8077d7a6d1433b10" providerId="LiveId" clId="{C8433E6C-E804-44BA-94DA-AAC42998DD90}" dt="2020-08-02T23:01:21.590" v="486" actId="113"/>
          <ac:spMkLst>
            <pc:docMk/>
            <pc:sldMk cId="4018494509" sldId="285"/>
            <ac:spMk id="3" creationId="{E3B0D3EA-D6DD-4B97-BAC3-E56809C89DB3}"/>
          </ac:spMkLst>
        </pc:spChg>
        <pc:spChg chg="add del mod">
          <ac:chgData name="Donald Green" userId="8077d7a6d1433b10" providerId="LiveId" clId="{C8433E6C-E804-44BA-94DA-AAC42998DD90}" dt="2020-08-02T22:54:37.352" v="464" actId="478"/>
          <ac:spMkLst>
            <pc:docMk/>
            <pc:sldMk cId="4018494509" sldId="285"/>
            <ac:spMk id="4" creationId="{7634C25F-E60B-4646-BA1E-40417A71B032}"/>
          </ac:spMkLst>
        </pc:spChg>
        <pc:spChg chg="add del mod">
          <ac:chgData name="Donald Green" userId="8077d7a6d1433b10" providerId="LiveId" clId="{C8433E6C-E804-44BA-94DA-AAC42998DD90}" dt="2020-08-02T22:54:37.352" v="464" actId="478"/>
          <ac:spMkLst>
            <pc:docMk/>
            <pc:sldMk cId="4018494509" sldId="285"/>
            <ac:spMk id="5" creationId="{4F0740B7-6C40-48C5-AE40-CE8F69A7CE23}"/>
          </ac:spMkLst>
        </pc:spChg>
        <pc:spChg chg="add del mod">
          <ac:chgData name="Donald Green" userId="8077d7a6d1433b10" providerId="LiveId" clId="{C8433E6C-E804-44BA-94DA-AAC42998DD90}" dt="2020-08-02T22:59:56.732" v="472" actId="478"/>
          <ac:spMkLst>
            <pc:docMk/>
            <pc:sldMk cId="4018494509" sldId="285"/>
            <ac:spMk id="6" creationId="{A0E1A235-A0BB-4E94-A1C5-DA4CBD72C469}"/>
          </ac:spMkLst>
        </pc:spChg>
        <pc:spChg chg="add del mod">
          <ac:chgData name="Donald Green" userId="8077d7a6d1433b10" providerId="LiveId" clId="{C8433E6C-E804-44BA-94DA-AAC42998DD90}" dt="2020-08-02T22:54:56.599" v="468" actId="478"/>
          <ac:spMkLst>
            <pc:docMk/>
            <pc:sldMk cId="4018494509" sldId="285"/>
            <ac:spMk id="7" creationId="{977DB5EE-E7EC-488F-B6B6-9671391D9E46}"/>
          </ac:spMkLst>
        </pc:spChg>
      </pc:sldChg>
      <pc:sldChg chg="modSp mod">
        <pc:chgData name="Donald Green" userId="8077d7a6d1433b10" providerId="LiveId" clId="{C8433E6C-E804-44BA-94DA-AAC42998DD90}" dt="2020-08-02T23:06:04.448" v="537" actId="6549"/>
        <pc:sldMkLst>
          <pc:docMk/>
          <pc:sldMk cId="438219604" sldId="286"/>
        </pc:sldMkLst>
        <pc:spChg chg="mod">
          <ac:chgData name="Donald Green" userId="8077d7a6d1433b10" providerId="LiveId" clId="{C8433E6C-E804-44BA-94DA-AAC42998DD90}" dt="2020-08-02T20:30:04.745" v="104" actId="20577"/>
          <ac:spMkLst>
            <pc:docMk/>
            <pc:sldMk cId="438219604" sldId="286"/>
            <ac:spMk id="2" creationId="{D3901E54-6705-4642-9EDE-A7172B297C26}"/>
          </ac:spMkLst>
        </pc:spChg>
        <pc:spChg chg="mod">
          <ac:chgData name="Donald Green" userId="8077d7a6d1433b10" providerId="LiveId" clId="{C8433E6C-E804-44BA-94DA-AAC42998DD90}" dt="2020-08-02T23:06:04.448" v="537" actId="6549"/>
          <ac:spMkLst>
            <pc:docMk/>
            <pc:sldMk cId="438219604" sldId="286"/>
            <ac:spMk id="3" creationId="{4ECE1001-FF31-495B-BB88-483E7146D077}"/>
          </ac:spMkLst>
        </pc:spChg>
      </pc:sldChg>
      <pc:sldChg chg="del">
        <pc:chgData name="Donald Green" userId="8077d7a6d1433b10" providerId="LiveId" clId="{C8433E6C-E804-44BA-94DA-AAC42998DD90}" dt="2020-08-02T20:38:52.766" v="133" actId="47"/>
        <pc:sldMkLst>
          <pc:docMk/>
          <pc:sldMk cId="2611895359" sldId="287"/>
        </pc:sldMkLst>
      </pc:sldChg>
      <pc:sldChg chg="addSp delSp modSp add mod delAnim modAnim">
        <pc:chgData name="Donald Green" userId="8077d7a6d1433b10" providerId="LiveId" clId="{C8433E6C-E804-44BA-94DA-AAC42998DD90}" dt="2020-08-02T23:31:46.931" v="936" actId="1076"/>
        <pc:sldMkLst>
          <pc:docMk/>
          <pc:sldMk cId="3831733712" sldId="287"/>
        </pc:sldMkLst>
        <pc:spChg chg="mod">
          <ac:chgData name="Donald Green" userId="8077d7a6d1433b10" providerId="LiveId" clId="{C8433E6C-E804-44BA-94DA-AAC42998DD90}" dt="2020-08-02T20:43:03.485" v="248"/>
          <ac:spMkLst>
            <pc:docMk/>
            <pc:sldMk cId="3831733712" sldId="287"/>
            <ac:spMk id="2" creationId="{2317CBD4-22DC-4C79-8B94-7195484BD43C}"/>
          </ac:spMkLst>
        </pc:spChg>
        <pc:spChg chg="del mod">
          <ac:chgData name="Donald Green" userId="8077d7a6d1433b10" providerId="LiveId" clId="{C8433E6C-E804-44BA-94DA-AAC42998DD90}" dt="2020-08-02T23:29:24.461" v="919" actId="478"/>
          <ac:spMkLst>
            <pc:docMk/>
            <pc:sldMk cId="3831733712" sldId="287"/>
            <ac:spMk id="3" creationId="{120302FE-3F32-4D25-AFDB-4479FF9B06F9}"/>
          </ac:spMkLst>
        </pc:spChg>
        <pc:spChg chg="add del mod">
          <ac:chgData name="Donald Green" userId="8077d7a6d1433b10" providerId="LiveId" clId="{C8433E6C-E804-44BA-94DA-AAC42998DD90}" dt="2020-08-02T20:44:34.116" v="250" actId="478"/>
          <ac:spMkLst>
            <pc:docMk/>
            <pc:sldMk cId="3831733712" sldId="287"/>
            <ac:spMk id="4" creationId="{DDCD39D1-A10A-46B6-B971-9FCACC4CF969}"/>
          </ac:spMkLst>
        </pc:spChg>
        <pc:spChg chg="add del mod">
          <ac:chgData name="Donald Green" userId="8077d7a6d1433b10" providerId="LiveId" clId="{C8433E6C-E804-44BA-94DA-AAC42998DD90}" dt="2020-08-02T23:29:30.333" v="920" actId="478"/>
          <ac:spMkLst>
            <pc:docMk/>
            <pc:sldMk cId="3831733712" sldId="287"/>
            <ac:spMk id="6" creationId="{9C4D00E2-FBBE-40E5-9A46-97C45147650B}"/>
          </ac:spMkLst>
        </pc:spChg>
        <pc:picChg chg="add del mod modCrop">
          <ac:chgData name="Donald Green" userId="8077d7a6d1433b10" providerId="LiveId" clId="{C8433E6C-E804-44BA-94DA-AAC42998DD90}" dt="2020-08-02T23:31:33.665" v="934" actId="478"/>
          <ac:picMkLst>
            <pc:docMk/>
            <pc:sldMk cId="3831733712" sldId="287"/>
            <ac:picMk id="8" creationId="{760317A3-84EA-4DD3-AC5F-1BA098046C41}"/>
          </ac:picMkLst>
        </pc:picChg>
        <pc:picChg chg="add mod modCrop">
          <ac:chgData name="Donald Green" userId="8077d7a6d1433b10" providerId="LiveId" clId="{C8433E6C-E804-44BA-94DA-AAC42998DD90}" dt="2020-08-02T23:31:46.931" v="936" actId="1076"/>
          <ac:picMkLst>
            <pc:docMk/>
            <pc:sldMk cId="3831733712" sldId="287"/>
            <ac:picMk id="9" creationId="{DEEBDD0D-A5CA-42A1-A50B-5700E9493798}"/>
          </ac:picMkLst>
        </pc:picChg>
      </pc:sldChg>
      <pc:sldChg chg="modSp new mod ord modAnim">
        <pc:chgData name="Donald Green" userId="8077d7a6d1433b10" providerId="LiveId" clId="{C8433E6C-E804-44BA-94DA-AAC42998DD90}" dt="2020-08-02T23:28:29.343" v="918" actId="113"/>
        <pc:sldMkLst>
          <pc:docMk/>
          <pc:sldMk cId="3191892328" sldId="288"/>
        </pc:sldMkLst>
        <pc:spChg chg="mod">
          <ac:chgData name="Donald Green" userId="8077d7a6d1433b10" providerId="LiveId" clId="{C8433E6C-E804-44BA-94DA-AAC42998DD90}" dt="2020-08-02T22:48:51.376" v="295" actId="20577"/>
          <ac:spMkLst>
            <pc:docMk/>
            <pc:sldMk cId="3191892328" sldId="288"/>
            <ac:spMk id="2" creationId="{9E1B6BE3-1EBE-48FD-908B-9E40566F1538}"/>
          </ac:spMkLst>
        </pc:spChg>
        <pc:spChg chg="mod">
          <ac:chgData name="Donald Green" userId="8077d7a6d1433b10" providerId="LiveId" clId="{C8433E6C-E804-44BA-94DA-AAC42998DD90}" dt="2020-08-02T23:28:29.343" v="918" actId="113"/>
          <ac:spMkLst>
            <pc:docMk/>
            <pc:sldMk cId="3191892328" sldId="288"/>
            <ac:spMk id="3" creationId="{C1B40534-3771-4F03-9F26-82D0EEF47BA0}"/>
          </ac:spMkLst>
        </pc:spChg>
      </pc:sldChg>
      <pc:sldChg chg="del">
        <pc:chgData name="Donald Green" userId="8077d7a6d1433b10" providerId="LiveId" clId="{C8433E6C-E804-44BA-94DA-AAC42998DD90}" dt="2020-08-02T20:38:56.247" v="134" actId="47"/>
        <pc:sldMkLst>
          <pc:docMk/>
          <pc:sldMk cId="3689233506" sldId="288"/>
        </pc:sldMkLst>
      </pc:sldChg>
      <pc:sldChg chg="addSp delSp modSp new mod">
        <pc:chgData name="Donald Green" userId="8077d7a6d1433b10" providerId="LiveId" clId="{C8433E6C-E804-44BA-94DA-AAC42998DD90}" dt="2020-08-02T23:38:24.814" v="944" actId="14100"/>
        <pc:sldMkLst>
          <pc:docMk/>
          <pc:sldMk cId="654934286" sldId="289"/>
        </pc:sldMkLst>
        <pc:spChg chg="del">
          <ac:chgData name="Donald Green" userId="8077d7a6d1433b10" providerId="LiveId" clId="{C8433E6C-E804-44BA-94DA-AAC42998DD90}" dt="2020-08-02T23:37:40.588" v="938" actId="478"/>
          <ac:spMkLst>
            <pc:docMk/>
            <pc:sldMk cId="654934286" sldId="289"/>
            <ac:spMk id="3" creationId="{004A95F0-D5F5-4516-8994-6AF398A8FA64}"/>
          </ac:spMkLst>
        </pc:spChg>
        <pc:picChg chg="add mod modCrop">
          <ac:chgData name="Donald Green" userId="8077d7a6d1433b10" providerId="LiveId" clId="{C8433E6C-E804-44BA-94DA-AAC42998DD90}" dt="2020-08-02T23:38:24.814" v="944" actId="14100"/>
          <ac:picMkLst>
            <pc:docMk/>
            <pc:sldMk cId="654934286" sldId="289"/>
            <ac:picMk id="4" creationId="{758872E3-C5AD-402C-A883-A86278783BD5}"/>
          </ac:picMkLst>
        </pc:picChg>
      </pc:sldChg>
      <pc:sldChg chg="del">
        <pc:chgData name="Donald Green" userId="8077d7a6d1433b10" providerId="LiveId" clId="{C8433E6C-E804-44BA-94DA-AAC42998DD90}" dt="2020-08-02T20:38:59.110" v="135" actId="47"/>
        <pc:sldMkLst>
          <pc:docMk/>
          <pc:sldMk cId="2013227892" sldId="289"/>
        </pc:sldMkLst>
      </pc:sldChg>
      <pc:sldChg chg="del">
        <pc:chgData name="Donald Green" userId="8077d7a6d1433b10" providerId="LiveId" clId="{C8433E6C-E804-44BA-94DA-AAC42998DD90}" dt="2020-08-02T20:39:08.177" v="137" actId="47"/>
        <pc:sldMkLst>
          <pc:docMk/>
          <pc:sldMk cId="3717555797" sldId="290"/>
        </pc:sldMkLst>
      </pc:sldChg>
    </pc:docChg>
  </pc:docChgLst>
  <pc:docChgLst>
    <pc:chgData name="Donald Green" userId="8077d7a6d1433b10" providerId="LiveId" clId="{97FFD75C-3D1A-449A-9AC2-5450C4199A76}"/>
    <pc:docChg chg="custSel modSld">
      <pc:chgData name="Donald Green" userId="8077d7a6d1433b10" providerId="LiveId" clId="{97FFD75C-3D1A-449A-9AC2-5450C4199A76}" dt="2020-06-21T23:43:32.132" v="72" actId="478"/>
      <pc:docMkLst>
        <pc:docMk/>
      </pc:docMkLst>
      <pc:sldChg chg="modSp mod">
        <pc:chgData name="Donald Green" userId="8077d7a6d1433b10" providerId="LiveId" clId="{97FFD75C-3D1A-449A-9AC2-5450C4199A76}" dt="2020-06-21T02:47:04.897" v="6" actId="20577"/>
        <pc:sldMkLst>
          <pc:docMk/>
          <pc:sldMk cId="620029918" sldId="257"/>
        </pc:sldMkLst>
        <pc:spChg chg="mod">
          <ac:chgData name="Donald Green" userId="8077d7a6d1433b10" providerId="LiveId" clId="{97FFD75C-3D1A-449A-9AC2-5450C4199A76}" dt="2020-06-21T02:47:04.897" v="6" actId="20577"/>
          <ac:spMkLst>
            <pc:docMk/>
            <pc:sldMk cId="620029918" sldId="257"/>
            <ac:spMk id="2" creationId="{1A184695-2452-48A6-BBC6-1FE5718342F6}"/>
          </ac:spMkLst>
        </pc:spChg>
      </pc:sldChg>
      <pc:sldChg chg="addSp delSp modSp mod">
        <pc:chgData name="Donald Green" userId="8077d7a6d1433b10" providerId="LiveId" clId="{97FFD75C-3D1A-449A-9AC2-5450C4199A76}" dt="2020-06-21T23:43:32.132" v="72" actId="478"/>
        <pc:sldMkLst>
          <pc:docMk/>
          <pc:sldMk cId="2258551856" sldId="271"/>
        </pc:sldMkLst>
        <pc:spChg chg="add del mod">
          <ac:chgData name="Donald Green" userId="8077d7a6d1433b10" providerId="LiveId" clId="{97FFD75C-3D1A-449A-9AC2-5450C4199A76}" dt="2020-06-21T23:43:32.132" v="72" actId="478"/>
          <ac:spMkLst>
            <pc:docMk/>
            <pc:sldMk cId="2258551856" sldId="271"/>
            <ac:spMk id="2" creationId="{782B35B5-2CD9-41D0-9FFA-26A60FE53B50}"/>
          </ac:spMkLst>
        </pc:spChg>
        <pc:picChg chg="del mod">
          <ac:chgData name="Donald Green" userId="8077d7a6d1433b10" providerId="LiveId" clId="{97FFD75C-3D1A-449A-9AC2-5450C4199A76}" dt="2020-06-21T02:53:17.353" v="69" actId="478"/>
          <ac:picMkLst>
            <pc:docMk/>
            <pc:sldMk cId="2258551856" sldId="271"/>
            <ac:picMk id="9" creationId="{2ABA042A-F736-4752-98BB-7D01058D85C8}"/>
          </ac:picMkLst>
        </pc:picChg>
      </pc:sldChg>
      <pc:sldChg chg="modSp mod">
        <pc:chgData name="Donald Green" userId="8077d7a6d1433b10" providerId="LiveId" clId="{97FFD75C-3D1A-449A-9AC2-5450C4199A76}" dt="2020-06-21T02:49:00.894" v="31" actId="20577"/>
        <pc:sldMkLst>
          <pc:docMk/>
          <pc:sldMk cId="303238170" sldId="277"/>
        </pc:sldMkLst>
        <pc:spChg chg="mod">
          <ac:chgData name="Donald Green" userId="8077d7a6d1433b10" providerId="LiveId" clId="{97FFD75C-3D1A-449A-9AC2-5450C4199A76}" dt="2020-06-21T02:49:00.894" v="31" actId="20577"/>
          <ac:spMkLst>
            <pc:docMk/>
            <pc:sldMk cId="303238170" sldId="277"/>
            <ac:spMk id="2" creationId="{35AC4302-4F76-4508-B83F-3CAEB87E698F}"/>
          </ac:spMkLst>
        </pc:spChg>
        <pc:spChg chg="mod">
          <ac:chgData name="Donald Green" userId="8077d7a6d1433b10" providerId="LiveId" clId="{97FFD75C-3D1A-449A-9AC2-5450C4199A76}" dt="2020-06-21T02:48:12.532" v="15" actId="20577"/>
          <ac:spMkLst>
            <pc:docMk/>
            <pc:sldMk cId="303238170" sldId="277"/>
            <ac:spMk id="3" creationId="{5D9030E7-5E0C-4C63-9CF5-65FC1639C958}"/>
          </ac:spMkLst>
        </pc:spChg>
      </pc:sldChg>
      <pc:sldChg chg="modSp mod">
        <pc:chgData name="Donald Green" userId="8077d7a6d1433b10" providerId="LiveId" clId="{97FFD75C-3D1A-449A-9AC2-5450C4199A76}" dt="2020-06-21T02:52:39.059" v="67" actId="20577"/>
        <pc:sldMkLst>
          <pc:docMk/>
          <pc:sldMk cId="580984561" sldId="283"/>
        </pc:sldMkLst>
        <pc:spChg chg="mod">
          <ac:chgData name="Donald Green" userId="8077d7a6d1433b10" providerId="LiveId" clId="{97FFD75C-3D1A-449A-9AC2-5450C4199A76}" dt="2020-06-21T02:48:36.167" v="21" actId="5793"/>
          <ac:spMkLst>
            <pc:docMk/>
            <pc:sldMk cId="580984561" sldId="283"/>
            <ac:spMk id="2" creationId="{35AC4302-4F76-4508-B83F-3CAEB87E698F}"/>
          </ac:spMkLst>
        </pc:spChg>
        <pc:spChg chg="mod">
          <ac:chgData name="Donald Green" userId="8077d7a6d1433b10" providerId="LiveId" clId="{97FFD75C-3D1A-449A-9AC2-5450C4199A76}" dt="2020-06-21T02:52:39.059" v="67" actId="20577"/>
          <ac:spMkLst>
            <pc:docMk/>
            <pc:sldMk cId="580984561" sldId="283"/>
            <ac:spMk id="3" creationId="{5D9030E7-5E0C-4C63-9CF5-65FC1639C958}"/>
          </ac:spMkLst>
        </pc:spChg>
      </pc:sldChg>
    </pc:docChg>
  </pc:docChgLst>
  <pc:docChgLst>
    <pc:chgData name="Donald Green" userId="8077d7a6d1433b10" providerId="LiveId" clId="{4B298A63-B31A-4A24-8DB9-1590F17D1A32}"/>
    <pc:docChg chg="modSld">
      <pc:chgData name="Donald Green" userId="8077d7a6d1433b10" providerId="LiveId" clId="{4B298A63-B31A-4A24-8DB9-1590F17D1A32}" dt="2020-08-31T16:23:52.388" v="12" actId="20577"/>
      <pc:docMkLst>
        <pc:docMk/>
      </pc:docMkLst>
      <pc:sldChg chg="modSp mod">
        <pc:chgData name="Donald Green" userId="8077d7a6d1433b10" providerId="LiveId" clId="{4B298A63-B31A-4A24-8DB9-1590F17D1A32}" dt="2020-08-31T16:23:52.388" v="12" actId="20577"/>
        <pc:sldMkLst>
          <pc:docMk/>
          <pc:sldMk cId="620029918" sldId="257"/>
        </pc:sldMkLst>
        <pc:spChg chg="mod">
          <ac:chgData name="Donald Green" userId="8077d7a6d1433b10" providerId="LiveId" clId="{4B298A63-B31A-4A24-8DB9-1590F17D1A32}" dt="2020-08-31T16:23:52.388" v="12" actId="20577"/>
          <ac:spMkLst>
            <pc:docMk/>
            <pc:sldMk cId="620029918" sldId="257"/>
            <ac:spMk id="2" creationId="{1A184695-2452-48A6-BBC6-1FE5718342F6}"/>
          </ac:spMkLst>
        </pc:spChg>
      </pc:sldChg>
    </pc:docChg>
  </pc:docChgLst>
  <pc:docChgLst>
    <pc:chgData name="Donald Green" userId="8077d7a6d1433b10" providerId="LiveId" clId="{EFF45EF8-E41E-4FD7-8CE5-D23C5C88096A}"/>
    <pc:docChg chg="custSel delSld modSld">
      <pc:chgData name="Donald Green" userId="8077d7a6d1433b10" providerId="LiveId" clId="{EFF45EF8-E41E-4FD7-8CE5-D23C5C88096A}" dt="2020-10-26T01:09:39.951" v="113"/>
      <pc:docMkLst>
        <pc:docMk/>
      </pc:docMkLst>
      <pc:sldChg chg="addSp delSp mod">
        <pc:chgData name="Donald Green" userId="8077d7a6d1433b10" providerId="LiveId" clId="{EFF45EF8-E41E-4FD7-8CE5-D23C5C88096A}" dt="2020-10-26T01:09:39.951" v="113"/>
        <pc:sldMkLst>
          <pc:docMk/>
          <pc:sldMk cId="2258551856" sldId="271"/>
        </pc:sldMkLst>
        <pc:picChg chg="del">
          <ac:chgData name="Donald Green" userId="8077d7a6d1433b10" providerId="LiveId" clId="{EFF45EF8-E41E-4FD7-8CE5-D23C5C88096A}" dt="2020-10-25T23:44:31.739" v="109" actId="478"/>
          <ac:picMkLst>
            <pc:docMk/>
            <pc:sldMk cId="2258551856" sldId="271"/>
            <ac:picMk id="2" creationId="{7643CF3A-8156-4CC2-B001-B22D787E38DD}"/>
          </ac:picMkLst>
        </pc:picChg>
        <pc:picChg chg="add">
          <ac:chgData name="Donald Green" userId="8077d7a6d1433b10" providerId="LiveId" clId="{EFF45EF8-E41E-4FD7-8CE5-D23C5C88096A}" dt="2020-10-26T01:09:39.951" v="113"/>
          <ac:picMkLst>
            <pc:docMk/>
            <pc:sldMk cId="2258551856" sldId="271"/>
            <ac:picMk id="3" creationId="{6082754C-84FC-4DAE-8604-61D9EF280159}"/>
          </ac:picMkLst>
        </pc:picChg>
        <pc:picChg chg="del">
          <ac:chgData name="Donald Green" userId="8077d7a6d1433b10" providerId="LiveId" clId="{EFF45EF8-E41E-4FD7-8CE5-D23C5C88096A}" dt="2020-10-25T23:44:29.962" v="108" actId="478"/>
          <ac:picMkLst>
            <pc:docMk/>
            <pc:sldMk cId="2258551856" sldId="271"/>
            <ac:picMk id="5" creationId="{25B5EA3B-3109-44E3-9C6F-2AEA09735D89}"/>
          </ac:picMkLst>
        </pc:picChg>
      </pc:sldChg>
      <pc:sldChg chg="delSp modSp mod">
        <pc:chgData name="Donald Green" userId="8077d7a6d1433b10" providerId="LiveId" clId="{EFF45EF8-E41E-4FD7-8CE5-D23C5C88096A}" dt="2020-10-25T23:43:32.315" v="105" actId="478"/>
        <pc:sldMkLst>
          <pc:docMk/>
          <pc:sldMk cId="303238170" sldId="277"/>
        </pc:sldMkLst>
        <pc:spChg chg="mod">
          <ac:chgData name="Donald Green" userId="8077d7a6d1433b10" providerId="LiveId" clId="{EFF45EF8-E41E-4FD7-8CE5-D23C5C88096A}" dt="2020-10-25T23:43:27.591" v="104" actId="20577"/>
          <ac:spMkLst>
            <pc:docMk/>
            <pc:sldMk cId="303238170" sldId="277"/>
            <ac:spMk id="3" creationId="{5D9030E7-5E0C-4C63-9CF5-65FC1639C958}"/>
          </ac:spMkLst>
        </pc:spChg>
        <pc:picChg chg="del">
          <ac:chgData name="Donald Green" userId="8077d7a6d1433b10" providerId="LiveId" clId="{EFF45EF8-E41E-4FD7-8CE5-D23C5C88096A}" dt="2020-10-25T23:43:32.315" v="105" actId="478"/>
          <ac:picMkLst>
            <pc:docMk/>
            <pc:sldMk cId="303238170" sldId="277"/>
            <ac:picMk id="1026" creationId="{0384EE81-F106-4587-B775-A43BB97B669D}"/>
          </ac:picMkLst>
        </pc:picChg>
      </pc:sldChg>
      <pc:sldChg chg="modSp mod">
        <pc:chgData name="Donald Green" userId="8077d7a6d1433b10" providerId="LiveId" clId="{EFF45EF8-E41E-4FD7-8CE5-D23C5C88096A}" dt="2020-10-25T23:44:17.415" v="107"/>
        <pc:sldMkLst>
          <pc:docMk/>
          <pc:sldMk cId="580984561" sldId="283"/>
        </pc:sldMkLst>
        <pc:spChg chg="mod">
          <ac:chgData name="Donald Green" userId="8077d7a6d1433b10" providerId="LiveId" clId="{EFF45EF8-E41E-4FD7-8CE5-D23C5C88096A}" dt="2020-10-25T23:44:17.415" v="107"/>
          <ac:spMkLst>
            <pc:docMk/>
            <pc:sldMk cId="580984561" sldId="283"/>
            <ac:spMk id="3" creationId="{5D9030E7-5E0C-4C63-9CF5-65FC1639C958}"/>
          </ac:spMkLst>
        </pc:spChg>
      </pc:sldChg>
      <pc:sldChg chg="del">
        <pc:chgData name="Donald Green" userId="8077d7a6d1433b10" providerId="LiveId" clId="{EFF45EF8-E41E-4FD7-8CE5-D23C5C88096A}" dt="2020-10-25T23:43:38.424" v="106" actId="47"/>
        <pc:sldMkLst>
          <pc:docMk/>
          <pc:sldMk cId="2543389244" sldId="289"/>
        </pc:sldMkLst>
      </pc:sldChg>
      <pc:sldChg chg="delSp mod">
        <pc:chgData name="Donald Green" userId="8077d7a6d1433b10" providerId="LiveId" clId="{EFF45EF8-E41E-4FD7-8CE5-D23C5C88096A}" dt="2020-10-25T23:44:36.464" v="112" actId="478"/>
        <pc:sldMkLst>
          <pc:docMk/>
          <pc:sldMk cId="1307998135" sldId="295"/>
        </pc:sldMkLst>
        <pc:picChg chg="del">
          <ac:chgData name="Donald Green" userId="8077d7a6d1433b10" providerId="LiveId" clId="{EFF45EF8-E41E-4FD7-8CE5-D23C5C88096A}" dt="2020-10-25T23:44:35.441" v="111" actId="478"/>
          <ac:picMkLst>
            <pc:docMk/>
            <pc:sldMk cId="1307998135" sldId="295"/>
            <ac:picMk id="4" creationId="{5954BE17-F8DF-4A9B-A316-3FF0F16A9933}"/>
          </ac:picMkLst>
        </pc:picChg>
        <pc:picChg chg="del">
          <ac:chgData name="Donald Green" userId="8077d7a6d1433b10" providerId="LiveId" clId="{EFF45EF8-E41E-4FD7-8CE5-D23C5C88096A}" dt="2020-10-25T23:44:34.391" v="110" actId="478"/>
          <ac:picMkLst>
            <pc:docMk/>
            <pc:sldMk cId="1307998135" sldId="295"/>
            <ac:picMk id="5" creationId="{25B5EA3B-3109-44E3-9C6F-2AEA09735D89}"/>
          </ac:picMkLst>
        </pc:picChg>
        <pc:picChg chg="del">
          <ac:chgData name="Donald Green" userId="8077d7a6d1433b10" providerId="LiveId" clId="{EFF45EF8-E41E-4FD7-8CE5-D23C5C88096A}" dt="2020-10-25T23:44:36.464" v="112" actId="478"/>
          <ac:picMkLst>
            <pc:docMk/>
            <pc:sldMk cId="1307998135" sldId="295"/>
            <ac:picMk id="7" creationId="{F671E000-736C-4256-88BD-EA67DA3EB658}"/>
          </ac:picMkLst>
        </pc:picChg>
      </pc:sldChg>
    </pc:docChg>
  </pc:docChgLst>
  <pc:docChgLst>
    <pc:chgData name="Donald Green" userId="8077d7a6d1433b10" providerId="LiveId" clId="{42BBBE4D-55FC-43F6-8148-94CCB893CEAC}"/>
    <pc:docChg chg="custSel delSld modSld">
      <pc:chgData name="Donald Green" userId="8077d7a6d1433b10" providerId="LiveId" clId="{42BBBE4D-55FC-43F6-8148-94CCB893CEAC}" dt="2020-10-27T18:56:59.708" v="5" actId="47"/>
      <pc:docMkLst>
        <pc:docMk/>
      </pc:docMkLst>
      <pc:sldChg chg="delSp del mod">
        <pc:chgData name="Donald Green" userId="8077d7a6d1433b10" providerId="LiveId" clId="{42BBBE4D-55FC-43F6-8148-94CCB893CEAC}" dt="2020-10-27T18:56:59.708" v="5" actId="47"/>
        <pc:sldMkLst>
          <pc:docMk/>
          <pc:sldMk cId="2258551856" sldId="271"/>
        </pc:sldMkLst>
        <pc:picChg chg="del">
          <ac:chgData name="Donald Green" userId="8077d7a6d1433b10" providerId="LiveId" clId="{42BBBE4D-55FC-43F6-8148-94CCB893CEAC}" dt="2020-10-27T18:56:40.708" v="1" actId="21"/>
          <ac:picMkLst>
            <pc:docMk/>
            <pc:sldMk cId="2258551856" sldId="271"/>
            <ac:picMk id="3" creationId="{6082754C-84FC-4DAE-8604-61D9EF280159}"/>
          </ac:picMkLst>
        </pc:picChg>
      </pc:sldChg>
      <pc:sldChg chg="addSp modSp mod">
        <pc:chgData name="Donald Green" userId="8077d7a6d1433b10" providerId="LiveId" clId="{42BBBE4D-55FC-43F6-8148-94CCB893CEAC}" dt="2020-10-27T18:56:54.826" v="4" actId="1076"/>
        <pc:sldMkLst>
          <pc:docMk/>
          <pc:sldMk cId="2888963465" sldId="293"/>
        </pc:sldMkLst>
        <pc:spChg chg="mod">
          <ac:chgData name="Donald Green" userId="8077d7a6d1433b10" providerId="LiveId" clId="{42BBBE4D-55FC-43F6-8148-94CCB893CEAC}" dt="2020-10-27T18:56:54.826" v="4" actId="1076"/>
          <ac:spMkLst>
            <pc:docMk/>
            <pc:sldMk cId="2888963465" sldId="293"/>
            <ac:spMk id="2" creationId="{3B1E63EF-FDFB-4712-AA76-F1F16951C94E}"/>
          </ac:spMkLst>
        </pc:spChg>
        <pc:picChg chg="add mod">
          <ac:chgData name="Donald Green" userId="8077d7a6d1433b10" providerId="LiveId" clId="{42BBBE4D-55FC-43F6-8148-94CCB893CEAC}" dt="2020-10-27T18:56:49.591" v="3" actId="1076"/>
          <ac:picMkLst>
            <pc:docMk/>
            <pc:sldMk cId="2888963465" sldId="293"/>
            <ac:picMk id="4" creationId="{DBB139E4-7EA4-40DF-AD1A-DBE2A8ABE4B5}"/>
          </ac:picMkLst>
        </pc:picChg>
      </pc:sldChg>
      <pc:sldChg chg="del">
        <pc:chgData name="Donald Green" userId="8077d7a6d1433b10" providerId="LiveId" clId="{42BBBE4D-55FC-43F6-8148-94CCB893CEAC}" dt="2020-10-27T18:56:20.729" v="0" actId="47"/>
        <pc:sldMkLst>
          <pc:docMk/>
          <pc:sldMk cId="1307998135" sldId="295"/>
        </pc:sldMkLst>
      </pc:sldChg>
    </pc:docChg>
  </pc:docChgLst>
  <pc:docChgLst>
    <pc:chgData name="Donald Green" userId="8077d7a6d1433b10" providerId="LiveId" clId="{48B24532-18B8-4CD8-8A09-C79BE0F52A88}"/>
    <pc:docChg chg="custSel addSld delSld modSld">
      <pc:chgData name="Donald Green" userId="8077d7a6d1433b10" providerId="LiveId" clId="{48B24532-18B8-4CD8-8A09-C79BE0F52A88}" dt="2020-07-06T01:00:59.190" v="4111"/>
      <pc:docMkLst>
        <pc:docMk/>
      </pc:docMkLst>
      <pc:sldChg chg="modSp mod">
        <pc:chgData name="Donald Green" userId="8077d7a6d1433b10" providerId="LiveId" clId="{48B24532-18B8-4CD8-8A09-C79BE0F52A88}" dt="2020-07-05T15:44:21.768" v="10" actId="20577"/>
        <pc:sldMkLst>
          <pc:docMk/>
          <pc:sldMk cId="620029918" sldId="257"/>
        </pc:sldMkLst>
        <pc:spChg chg="mod">
          <ac:chgData name="Donald Green" userId="8077d7a6d1433b10" providerId="LiveId" clId="{48B24532-18B8-4CD8-8A09-C79BE0F52A88}" dt="2020-07-05T15:44:21.768" v="10" actId="20577"/>
          <ac:spMkLst>
            <pc:docMk/>
            <pc:sldMk cId="620029918" sldId="257"/>
            <ac:spMk id="2" creationId="{1A184695-2452-48A6-BBC6-1FE5718342F6}"/>
          </ac:spMkLst>
        </pc:spChg>
      </pc:sldChg>
      <pc:sldChg chg="delSp modSp mod delAnim">
        <pc:chgData name="Donald Green" userId="8077d7a6d1433b10" providerId="LiveId" clId="{48B24532-18B8-4CD8-8A09-C79BE0F52A88}" dt="2020-07-05T15:45:43.744" v="37" actId="478"/>
        <pc:sldMkLst>
          <pc:docMk/>
          <pc:sldMk cId="4075511008" sldId="258"/>
        </pc:sldMkLst>
        <pc:spChg chg="mod">
          <ac:chgData name="Donald Green" userId="8077d7a6d1433b10" providerId="LiveId" clId="{48B24532-18B8-4CD8-8A09-C79BE0F52A88}" dt="2020-07-05T15:43:58.787" v="0" actId="13926"/>
          <ac:spMkLst>
            <pc:docMk/>
            <pc:sldMk cId="4075511008" sldId="258"/>
            <ac:spMk id="3" creationId="{3C5BFE60-4951-4FBB-BA0B-BA124573DD3E}"/>
          </ac:spMkLst>
        </pc:spChg>
        <pc:picChg chg="del">
          <ac:chgData name="Donald Green" userId="8077d7a6d1433b10" providerId="LiveId" clId="{48B24532-18B8-4CD8-8A09-C79BE0F52A88}" dt="2020-07-05T15:45:43.744" v="37" actId="478"/>
          <ac:picMkLst>
            <pc:docMk/>
            <pc:sldMk cId="4075511008" sldId="258"/>
            <ac:picMk id="4" creationId="{FD958E60-CFA7-4E43-B99D-B5474F07E74E}"/>
          </ac:picMkLst>
        </pc:picChg>
      </pc:sldChg>
      <pc:sldChg chg="modSp mod">
        <pc:chgData name="Donald Green" userId="8077d7a6d1433b10" providerId="LiveId" clId="{48B24532-18B8-4CD8-8A09-C79BE0F52A88}" dt="2020-07-05T15:46:37.759" v="87" actId="20577"/>
        <pc:sldMkLst>
          <pc:docMk/>
          <pc:sldMk cId="3688884704" sldId="261"/>
        </pc:sldMkLst>
        <pc:spChg chg="mod">
          <ac:chgData name="Donald Green" userId="8077d7a6d1433b10" providerId="LiveId" clId="{48B24532-18B8-4CD8-8A09-C79BE0F52A88}" dt="2020-07-05T15:46:37.759" v="87" actId="20577"/>
          <ac:spMkLst>
            <pc:docMk/>
            <pc:sldMk cId="3688884704" sldId="261"/>
            <ac:spMk id="3" creationId="{D5873F0E-2861-4ADD-8ABC-68FA80B30D38}"/>
          </ac:spMkLst>
        </pc:spChg>
      </pc:sldChg>
      <pc:sldChg chg="modSp mod">
        <pc:chgData name="Donald Green" userId="8077d7a6d1433b10" providerId="LiveId" clId="{48B24532-18B8-4CD8-8A09-C79BE0F52A88}" dt="2020-07-05T15:45:31.287" v="36" actId="20577"/>
        <pc:sldMkLst>
          <pc:docMk/>
          <pc:sldMk cId="303238170" sldId="277"/>
        </pc:sldMkLst>
        <pc:spChg chg="mod">
          <ac:chgData name="Donald Green" userId="8077d7a6d1433b10" providerId="LiveId" clId="{48B24532-18B8-4CD8-8A09-C79BE0F52A88}" dt="2020-07-05T15:44:36.277" v="19" actId="20577"/>
          <ac:spMkLst>
            <pc:docMk/>
            <pc:sldMk cId="303238170" sldId="277"/>
            <ac:spMk id="2" creationId="{35AC4302-4F76-4508-B83F-3CAEB87E698F}"/>
          </ac:spMkLst>
        </pc:spChg>
        <pc:spChg chg="mod">
          <ac:chgData name="Donald Green" userId="8077d7a6d1433b10" providerId="LiveId" clId="{48B24532-18B8-4CD8-8A09-C79BE0F52A88}" dt="2020-07-05T15:45:31.287" v="36" actId="20577"/>
          <ac:spMkLst>
            <pc:docMk/>
            <pc:sldMk cId="303238170" sldId="277"/>
            <ac:spMk id="3" creationId="{5D9030E7-5E0C-4C63-9CF5-65FC1639C958}"/>
          </ac:spMkLst>
        </pc:spChg>
      </pc:sldChg>
      <pc:sldChg chg="addSp modSp mod">
        <pc:chgData name="Donald Green" userId="8077d7a6d1433b10" providerId="LiveId" clId="{48B24532-18B8-4CD8-8A09-C79BE0F52A88}" dt="2020-07-06T01:00:59.190" v="4111"/>
        <pc:sldMkLst>
          <pc:docMk/>
          <pc:sldMk cId="3114333400" sldId="278"/>
        </pc:sldMkLst>
        <pc:picChg chg="add mod">
          <ac:chgData name="Donald Green" userId="8077d7a6d1433b10" providerId="LiveId" clId="{48B24532-18B8-4CD8-8A09-C79BE0F52A88}" dt="2020-07-06T00:58:11.010" v="4110" actId="1076"/>
          <ac:picMkLst>
            <pc:docMk/>
            <pc:sldMk cId="3114333400" sldId="278"/>
            <ac:picMk id="4" creationId="{EB39D86D-3312-432A-82D0-31B8EE9DD78F}"/>
          </ac:picMkLst>
        </pc:picChg>
        <pc:picChg chg="add">
          <ac:chgData name="Donald Green" userId="8077d7a6d1433b10" providerId="LiveId" clId="{48B24532-18B8-4CD8-8A09-C79BE0F52A88}" dt="2020-07-06T01:00:59.190" v="4111"/>
          <ac:picMkLst>
            <pc:docMk/>
            <pc:sldMk cId="3114333400" sldId="278"/>
            <ac:picMk id="5" creationId="{DB963A4C-F137-49A1-A749-8EB5D5982B14}"/>
          </ac:picMkLst>
        </pc:picChg>
      </pc:sldChg>
      <pc:sldChg chg="modSp mod modAnim">
        <pc:chgData name="Donald Green" userId="8077d7a6d1433b10" providerId="LiveId" clId="{48B24532-18B8-4CD8-8A09-C79BE0F52A88}" dt="2020-07-05T22:41:54.387" v="2947" actId="5793"/>
        <pc:sldMkLst>
          <pc:docMk/>
          <pc:sldMk cId="3931467842" sldId="282"/>
        </pc:sldMkLst>
        <pc:spChg chg="mod">
          <ac:chgData name="Donald Green" userId="8077d7a6d1433b10" providerId="LiveId" clId="{48B24532-18B8-4CD8-8A09-C79BE0F52A88}" dt="2020-07-05T22:26:18.495" v="2256" actId="20577"/>
          <ac:spMkLst>
            <pc:docMk/>
            <pc:sldMk cId="3931467842" sldId="282"/>
            <ac:spMk id="2" creationId="{2317CBD4-22DC-4C79-8B94-7195484BD43C}"/>
          </ac:spMkLst>
        </pc:spChg>
        <pc:spChg chg="mod">
          <ac:chgData name="Donald Green" userId="8077d7a6d1433b10" providerId="LiveId" clId="{48B24532-18B8-4CD8-8A09-C79BE0F52A88}" dt="2020-07-05T22:41:54.387" v="2947" actId="5793"/>
          <ac:spMkLst>
            <pc:docMk/>
            <pc:sldMk cId="3931467842" sldId="282"/>
            <ac:spMk id="3" creationId="{120302FE-3F32-4D25-AFDB-4479FF9B06F9}"/>
          </ac:spMkLst>
        </pc:spChg>
      </pc:sldChg>
      <pc:sldChg chg="modSp mod">
        <pc:chgData name="Donald Green" userId="8077d7a6d1433b10" providerId="LiveId" clId="{48B24532-18B8-4CD8-8A09-C79BE0F52A88}" dt="2020-07-05T23:11:00.778" v="4108" actId="5793"/>
        <pc:sldMkLst>
          <pc:docMk/>
          <pc:sldMk cId="580984561" sldId="283"/>
        </pc:sldMkLst>
        <pc:spChg chg="mod">
          <ac:chgData name="Donald Green" userId="8077d7a6d1433b10" providerId="LiveId" clId="{48B24532-18B8-4CD8-8A09-C79BE0F52A88}" dt="2020-07-05T15:46:10.365" v="47" actId="20577"/>
          <ac:spMkLst>
            <pc:docMk/>
            <pc:sldMk cId="580984561" sldId="283"/>
            <ac:spMk id="2" creationId="{35AC4302-4F76-4508-B83F-3CAEB87E698F}"/>
          </ac:spMkLst>
        </pc:spChg>
        <pc:spChg chg="mod">
          <ac:chgData name="Donald Green" userId="8077d7a6d1433b10" providerId="LiveId" clId="{48B24532-18B8-4CD8-8A09-C79BE0F52A88}" dt="2020-07-05T23:11:00.778" v="4108" actId="5793"/>
          <ac:spMkLst>
            <pc:docMk/>
            <pc:sldMk cId="580984561" sldId="283"/>
            <ac:spMk id="3" creationId="{5D9030E7-5E0C-4C63-9CF5-65FC1639C958}"/>
          </ac:spMkLst>
        </pc:spChg>
      </pc:sldChg>
      <pc:sldChg chg="modSp new mod">
        <pc:chgData name="Donald Green" userId="8077d7a6d1433b10" providerId="LiveId" clId="{48B24532-18B8-4CD8-8A09-C79BE0F52A88}" dt="2020-07-05T22:32:57.980" v="2563" actId="114"/>
        <pc:sldMkLst>
          <pc:docMk/>
          <pc:sldMk cId="3866370309" sldId="284"/>
        </pc:sldMkLst>
        <pc:spChg chg="mod">
          <ac:chgData name="Donald Green" userId="8077d7a6d1433b10" providerId="LiveId" clId="{48B24532-18B8-4CD8-8A09-C79BE0F52A88}" dt="2020-07-05T20:29:23.324" v="557" actId="20577"/>
          <ac:spMkLst>
            <pc:docMk/>
            <pc:sldMk cId="3866370309" sldId="284"/>
            <ac:spMk id="2" creationId="{9F1C56BE-F9F8-4FDB-8BD6-C7F77A8DDE93}"/>
          </ac:spMkLst>
        </pc:spChg>
        <pc:spChg chg="mod">
          <ac:chgData name="Donald Green" userId="8077d7a6d1433b10" providerId="LiveId" clId="{48B24532-18B8-4CD8-8A09-C79BE0F52A88}" dt="2020-07-05T22:32:57.980" v="2563" actId="114"/>
          <ac:spMkLst>
            <pc:docMk/>
            <pc:sldMk cId="3866370309" sldId="284"/>
            <ac:spMk id="3" creationId="{C03A4C3C-E796-43D4-8DAB-E31FC8ED3D13}"/>
          </ac:spMkLst>
        </pc:spChg>
      </pc:sldChg>
      <pc:sldChg chg="add del">
        <pc:chgData name="Donald Green" userId="8077d7a6d1433b10" providerId="LiveId" clId="{48B24532-18B8-4CD8-8A09-C79BE0F52A88}" dt="2020-07-05T20:33:26.966" v="822"/>
        <pc:sldMkLst>
          <pc:docMk/>
          <pc:sldMk cId="1384541737" sldId="285"/>
        </pc:sldMkLst>
      </pc:sldChg>
      <pc:sldChg chg="modSp new mod modAnim">
        <pc:chgData name="Donald Green" userId="8077d7a6d1433b10" providerId="LiveId" clId="{48B24532-18B8-4CD8-8A09-C79BE0F52A88}" dt="2020-07-05T22:43:25.223" v="3007" actId="14100"/>
        <pc:sldMkLst>
          <pc:docMk/>
          <pc:sldMk cId="4018494509" sldId="285"/>
        </pc:sldMkLst>
        <pc:spChg chg="mod">
          <ac:chgData name="Donald Green" userId="8077d7a6d1433b10" providerId="LiveId" clId="{48B24532-18B8-4CD8-8A09-C79BE0F52A88}" dt="2020-07-05T22:11:14.561" v="1663" actId="20577"/>
          <ac:spMkLst>
            <pc:docMk/>
            <pc:sldMk cId="4018494509" sldId="285"/>
            <ac:spMk id="2" creationId="{5451CE13-762F-45B6-95C5-9CA0997EC70D}"/>
          </ac:spMkLst>
        </pc:spChg>
        <pc:spChg chg="mod">
          <ac:chgData name="Donald Green" userId="8077d7a6d1433b10" providerId="LiveId" clId="{48B24532-18B8-4CD8-8A09-C79BE0F52A88}" dt="2020-07-05T22:43:25.223" v="3007" actId="14100"/>
          <ac:spMkLst>
            <pc:docMk/>
            <pc:sldMk cId="4018494509" sldId="285"/>
            <ac:spMk id="3" creationId="{E3B0D3EA-D6DD-4B97-BAC3-E56809C89DB3}"/>
          </ac:spMkLst>
        </pc:spChg>
      </pc:sldChg>
      <pc:sldChg chg="modSp new mod">
        <pc:chgData name="Donald Green" userId="8077d7a6d1433b10" providerId="LiveId" clId="{48B24532-18B8-4CD8-8A09-C79BE0F52A88}" dt="2020-07-05T22:11:07.742" v="1660" actId="20577"/>
        <pc:sldMkLst>
          <pc:docMk/>
          <pc:sldMk cId="438219604" sldId="286"/>
        </pc:sldMkLst>
        <pc:spChg chg="mod">
          <ac:chgData name="Donald Green" userId="8077d7a6d1433b10" providerId="LiveId" clId="{48B24532-18B8-4CD8-8A09-C79BE0F52A88}" dt="2020-07-05T22:11:07.742" v="1660" actId="20577"/>
          <ac:spMkLst>
            <pc:docMk/>
            <pc:sldMk cId="438219604" sldId="286"/>
            <ac:spMk id="2" creationId="{D3901E54-6705-4642-9EDE-A7172B297C26}"/>
          </ac:spMkLst>
        </pc:spChg>
        <pc:spChg chg="mod">
          <ac:chgData name="Donald Green" userId="8077d7a6d1433b10" providerId="LiveId" clId="{48B24532-18B8-4CD8-8A09-C79BE0F52A88}" dt="2020-07-05T22:10:41.781" v="1657" actId="20577"/>
          <ac:spMkLst>
            <pc:docMk/>
            <pc:sldMk cId="438219604" sldId="286"/>
            <ac:spMk id="3" creationId="{4ECE1001-FF31-495B-BB88-483E7146D077}"/>
          </ac:spMkLst>
        </pc:spChg>
      </pc:sldChg>
      <pc:sldChg chg="modSp mod">
        <pc:chgData name="Donald Green" userId="8077d7a6d1433b10" providerId="LiveId" clId="{48B24532-18B8-4CD8-8A09-C79BE0F52A88}" dt="2020-07-05T22:44:13.676" v="3018" actId="20577"/>
        <pc:sldMkLst>
          <pc:docMk/>
          <pc:sldMk cId="2611895359" sldId="287"/>
        </pc:sldMkLst>
        <pc:spChg chg="mod">
          <ac:chgData name="Donald Green" userId="8077d7a6d1433b10" providerId="LiveId" clId="{48B24532-18B8-4CD8-8A09-C79BE0F52A88}" dt="2020-07-05T22:25:40.228" v="2234" actId="20577"/>
          <ac:spMkLst>
            <pc:docMk/>
            <pc:sldMk cId="2611895359" sldId="287"/>
            <ac:spMk id="2" creationId="{2317CBD4-22DC-4C79-8B94-7195484BD43C}"/>
          </ac:spMkLst>
        </pc:spChg>
        <pc:spChg chg="mod">
          <ac:chgData name="Donald Green" userId="8077d7a6d1433b10" providerId="LiveId" clId="{48B24532-18B8-4CD8-8A09-C79BE0F52A88}" dt="2020-07-05T22:44:13.676" v="3018" actId="20577"/>
          <ac:spMkLst>
            <pc:docMk/>
            <pc:sldMk cId="2611895359" sldId="287"/>
            <ac:spMk id="3" creationId="{120302FE-3F32-4D25-AFDB-4479FF9B06F9}"/>
          </ac:spMkLst>
        </pc:spChg>
      </pc:sldChg>
      <pc:sldChg chg="modSp mod">
        <pc:chgData name="Donald Green" userId="8077d7a6d1433b10" providerId="LiveId" clId="{48B24532-18B8-4CD8-8A09-C79BE0F52A88}" dt="2020-07-05T22:54:48.243" v="3554" actId="27636"/>
        <pc:sldMkLst>
          <pc:docMk/>
          <pc:sldMk cId="3689233506" sldId="288"/>
        </pc:sldMkLst>
        <pc:spChg chg="mod">
          <ac:chgData name="Donald Green" userId="8077d7a6d1433b10" providerId="LiveId" clId="{48B24532-18B8-4CD8-8A09-C79BE0F52A88}" dt="2020-07-05T22:26:07.222" v="2251" actId="20577"/>
          <ac:spMkLst>
            <pc:docMk/>
            <pc:sldMk cId="3689233506" sldId="288"/>
            <ac:spMk id="2" creationId="{2317CBD4-22DC-4C79-8B94-7195484BD43C}"/>
          </ac:spMkLst>
        </pc:spChg>
        <pc:spChg chg="mod">
          <ac:chgData name="Donald Green" userId="8077d7a6d1433b10" providerId="LiveId" clId="{48B24532-18B8-4CD8-8A09-C79BE0F52A88}" dt="2020-07-05T22:54:48.243" v="3554" actId="27636"/>
          <ac:spMkLst>
            <pc:docMk/>
            <pc:sldMk cId="3689233506" sldId="288"/>
            <ac:spMk id="3" creationId="{120302FE-3F32-4D25-AFDB-4479FF9B06F9}"/>
          </ac:spMkLst>
        </pc:spChg>
      </pc:sldChg>
      <pc:sldChg chg="modSp mod">
        <pc:chgData name="Donald Green" userId="8077d7a6d1433b10" providerId="LiveId" clId="{48B24532-18B8-4CD8-8A09-C79BE0F52A88}" dt="2020-07-05T23:03:40.477" v="3878" actId="6549"/>
        <pc:sldMkLst>
          <pc:docMk/>
          <pc:sldMk cId="2013227892" sldId="289"/>
        </pc:sldMkLst>
        <pc:spChg chg="mod">
          <ac:chgData name="Donald Green" userId="8077d7a6d1433b10" providerId="LiveId" clId="{48B24532-18B8-4CD8-8A09-C79BE0F52A88}" dt="2020-07-05T23:03:40.477" v="3878" actId="6549"/>
          <ac:spMkLst>
            <pc:docMk/>
            <pc:sldMk cId="2013227892" sldId="289"/>
            <ac:spMk id="3" creationId="{120302FE-3F32-4D25-AFDB-4479FF9B06F9}"/>
          </ac:spMkLst>
        </pc:spChg>
      </pc:sldChg>
      <pc:sldChg chg="addSp delSp modSp new mod">
        <pc:chgData name="Donald Green" userId="8077d7a6d1433b10" providerId="LiveId" clId="{48B24532-18B8-4CD8-8A09-C79BE0F52A88}" dt="2020-07-05T23:08:20.423" v="3978" actId="1076"/>
        <pc:sldMkLst>
          <pc:docMk/>
          <pc:sldMk cId="3717555797" sldId="290"/>
        </pc:sldMkLst>
        <pc:spChg chg="mod">
          <ac:chgData name="Donald Green" userId="8077d7a6d1433b10" providerId="LiveId" clId="{48B24532-18B8-4CD8-8A09-C79BE0F52A88}" dt="2020-07-05T23:08:03.950" v="3977" actId="113"/>
          <ac:spMkLst>
            <pc:docMk/>
            <pc:sldMk cId="3717555797" sldId="290"/>
            <ac:spMk id="2" creationId="{089D3DE4-23D2-4B02-B2C0-35F02EC5DB4E}"/>
          </ac:spMkLst>
        </pc:spChg>
        <pc:spChg chg="del mod">
          <ac:chgData name="Donald Green" userId="8077d7a6d1433b10" providerId="LiveId" clId="{48B24532-18B8-4CD8-8A09-C79BE0F52A88}" dt="2020-07-05T23:06:45.745" v="3970" actId="478"/>
          <ac:spMkLst>
            <pc:docMk/>
            <pc:sldMk cId="3717555797" sldId="290"/>
            <ac:spMk id="3" creationId="{FCFCE1CC-1169-463A-A0F6-E210A719C39B}"/>
          </ac:spMkLst>
        </pc:spChg>
        <pc:spChg chg="add del mod">
          <ac:chgData name="Donald Green" userId="8077d7a6d1433b10" providerId="LiveId" clId="{48B24532-18B8-4CD8-8A09-C79BE0F52A88}" dt="2020-07-05T23:06:50.347" v="3971"/>
          <ac:spMkLst>
            <pc:docMk/>
            <pc:sldMk cId="3717555797" sldId="290"/>
            <ac:spMk id="5" creationId="{AD18C554-75BF-4ACE-8FA5-A6AF782580C7}"/>
          </ac:spMkLst>
        </pc:spChg>
        <pc:graphicFrameChg chg="add mod modGraphic">
          <ac:chgData name="Donald Green" userId="8077d7a6d1433b10" providerId="LiveId" clId="{48B24532-18B8-4CD8-8A09-C79BE0F52A88}" dt="2020-07-05T23:08:20.423" v="3978" actId="1076"/>
          <ac:graphicFrameMkLst>
            <pc:docMk/>
            <pc:sldMk cId="3717555797" sldId="290"/>
            <ac:graphicFrameMk id="6" creationId="{AA849428-DC71-4FBA-9C39-359249DAFC3C}"/>
          </ac:graphicFrameMkLst>
        </pc:graphicFrameChg>
      </pc:sldChg>
    </pc:docChg>
  </pc:docChgLst>
  <pc:docChgLst>
    <pc:chgData name="Donald Green" userId="8077d7a6d1433b10" providerId="LiveId" clId="{D7135E15-B821-4BEA-9301-7FF5AD23065C}"/>
    <pc:docChg chg="modSld">
      <pc:chgData name="Donald Green" userId="8077d7a6d1433b10" providerId="LiveId" clId="{D7135E15-B821-4BEA-9301-7FF5AD23065C}" dt="2020-05-28T14:52:09.694" v="41" actId="20577"/>
      <pc:docMkLst>
        <pc:docMk/>
      </pc:docMkLst>
      <pc:sldChg chg="modSp mod">
        <pc:chgData name="Donald Green" userId="8077d7a6d1433b10" providerId="LiveId" clId="{D7135E15-B821-4BEA-9301-7FF5AD23065C}" dt="2020-05-28T14:52:09.694" v="41" actId="20577"/>
        <pc:sldMkLst>
          <pc:docMk/>
          <pc:sldMk cId="620029918" sldId="257"/>
        </pc:sldMkLst>
        <pc:spChg chg="mod">
          <ac:chgData name="Donald Green" userId="8077d7a6d1433b10" providerId="LiveId" clId="{D7135E15-B821-4BEA-9301-7FF5AD23065C}" dt="2020-05-28T14:52:09.694" v="41" actId="20577"/>
          <ac:spMkLst>
            <pc:docMk/>
            <pc:sldMk cId="620029918" sldId="257"/>
            <ac:spMk id="2" creationId="{1A184695-2452-48A6-BBC6-1FE5718342F6}"/>
          </ac:spMkLst>
        </pc:spChg>
      </pc:sldChg>
    </pc:docChg>
  </pc:docChgLst>
  <pc:docChgLst>
    <pc:chgData name="Donald Green" userId="8077d7a6d1433b10" providerId="LiveId" clId="{DB34C3A1-408A-4CDC-968F-417B87A3727A}"/>
    <pc:docChg chg="custSel addSld delSld modSld">
      <pc:chgData name="Donald Green" userId="8077d7a6d1433b10" providerId="LiveId" clId="{DB34C3A1-408A-4CDC-968F-417B87A3727A}" dt="2020-06-03T15:41:10.938" v="361" actId="6549"/>
      <pc:docMkLst>
        <pc:docMk/>
      </pc:docMkLst>
      <pc:sldChg chg="modSp mod">
        <pc:chgData name="Donald Green" userId="8077d7a6d1433b10" providerId="LiveId" clId="{DB34C3A1-408A-4CDC-968F-417B87A3727A}" dt="2020-06-03T13:42:21.033" v="12" actId="403"/>
        <pc:sldMkLst>
          <pc:docMk/>
          <pc:sldMk cId="620029918" sldId="257"/>
        </pc:sldMkLst>
        <pc:spChg chg="mod">
          <ac:chgData name="Donald Green" userId="8077d7a6d1433b10" providerId="LiveId" clId="{DB34C3A1-408A-4CDC-968F-417B87A3727A}" dt="2020-06-03T13:42:21.033" v="12" actId="403"/>
          <ac:spMkLst>
            <pc:docMk/>
            <pc:sldMk cId="620029918" sldId="257"/>
            <ac:spMk id="2" creationId="{1A184695-2452-48A6-BBC6-1FE5718342F6}"/>
          </ac:spMkLst>
        </pc:spChg>
      </pc:sldChg>
      <pc:sldChg chg="modSp mod">
        <pc:chgData name="Donald Green" userId="8077d7a6d1433b10" providerId="LiveId" clId="{DB34C3A1-408A-4CDC-968F-417B87A3727A}" dt="2020-06-03T13:43:23.487" v="14" actId="13926"/>
        <pc:sldMkLst>
          <pc:docMk/>
          <pc:sldMk cId="4075511008" sldId="258"/>
        </pc:sldMkLst>
        <pc:spChg chg="mod">
          <ac:chgData name="Donald Green" userId="8077d7a6d1433b10" providerId="LiveId" clId="{DB34C3A1-408A-4CDC-968F-417B87A3727A}" dt="2020-06-03T13:43:23.487" v="14" actId="13926"/>
          <ac:spMkLst>
            <pc:docMk/>
            <pc:sldMk cId="4075511008" sldId="258"/>
            <ac:spMk id="3" creationId="{3C5BFE60-4951-4FBB-BA0B-BA124573DD3E}"/>
          </ac:spMkLst>
        </pc:spChg>
      </pc:sldChg>
      <pc:sldChg chg="modSp mod">
        <pc:chgData name="Donald Green" userId="8077d7a6d1433b10" providerId="LiveId" clId="{DB34C3A1-408A-4CDC-968F-417B87A3727A}" dt="2020-06-03T13:52:48.799" v="244" actId="20577"/>
        <pc:sldMkLst>
          <pc:docMk/>
          <pc:sldMk cId="3688884704" sldId="261"/>
        </pc:sldMkLst>
        <pc:spChg chg="mod">
          <ac:chgData name="Donald Green" userId="8077d7a6d1433b10" providerId="LiveId" clId="{DB34C3A1-408A-4CDC-968F-417B87A3727A}" dt="2020-06-03T13:52:48.799" v="244" actId="20577"/>
          <ac:spMkLst>
            <pc:docMk/>
            <pc:sldMk cId="3688884704" sldId="261"/>
            <ac:spMk id="3" creationId="{D5873F0E-2861-4ADD-8ABC-68FA80B30D38}"/>
          </ac:spMkLst>
        </pc:spChg>
      </pc:sldChg>
      <pc:sldChg chg="modSp mod">
        <pc:chgData name="Donald Green" userId="8077d7a6d1433b10" providerId="LiveId" clId="{DB34C3A1-408A-4CDC-968F-417B87A3727A}" dt="2020-06-03T13:45:03.263" v="107" actId="6549"/>
        <pc:sldMkLst>
          <pc:docMk/>
          <pc:sldMk cId="2603905854" sldId="262"/>
        </pc:sldMkLst>
        <pc:spChg chg="mod">
          <ac:chgData name="Donald Green" userId="8077d7a6d1433b10" providerId="LiveId" clId="{DB34C3A1-408A-4CDC-968F-417B87A3727A}" dt="2020-06-03T13:45:03.263" v="107" actId="6549"/>
          <ac:spMkLst>
            <pc:docMk/>
            <pc:sldMk cId="2603905854" sldId="262"/>
            <ac:spMk id="3" creationId="{2E5330F7-32EE-4CEA-8073-9306D0A00C16}"/>
          </ac:spMkLst>
        </pc:spChg>
      </pc:sldChg>
      <pc:sldChg chg="modSp">
        <pc:chgData name="Donald Green" userId="8077d7a6d1433b10" providerId="LiveId" clId="{DB34C3A1-408A-4CDC-968F-417B87A3727A}" dt="2020-06-03T13:54:51.936" v="246" actId="14826"/>
        <pc:sldMkLst>
          <pc:docMk/>
          <pc:sldMk cId="2258551856" sldId="271"/>
        </pc:sldMkLst>
        <pc:picChg chg="mod">
          <ac:chgData name="Donald Green" userId="8077d7a6d1433b10" providerId="LiveId" clId="{DB34C3A1-408A-4CDC-968F-417B87A3727A}" dt="2020-06-03T13:54:51.936" v="246" actId="14826"/>
          <ac:picMkLst>
            <pc:docMk/>
            <pc:sldMk cId="2258551856" sldId="271"/>
            <ac:picMk id="9" creationId="{2ABA042A-F736-4752-98BB-7D01058D85C8}"/>
          </ac:picMkLst>
        </pc:picChg>
      </pc:sldChg>
      <pc:sldChg chg="modSp mod">
        <pc:chgData name="Donald Green" userId="8077d7a6d1433b10" providerId="LiveId" clId="{DB34C3A1-408A-4CDC-968F-417B87A3727A}" dt="2020-06-03T15:40:00.963" v="296" actId="20577"/>
        <pc:sldMkLst>
          <pc:docMk/>
          <pc:sldMk cId="1020897769" sldId="276"/>
        </pc:sldMkLst>
        <pc:spChg chg="mod">
          <ac:chgData name="Donald Green" userId="8077d7a6d1433b10" providerId="LiveId" clId="{DB34C3A1-408A-4CDC-968F-417B87A3727A}" dt="2020-06-03T13:43:46.548" v="28" actId="20577"/>
          <ac:spMkLst>
            <pc:docMk/>
            <pc:sldMk cId="1020897769" sldId="276"/>
            <ac:spMk id="2" creationId="{35AC4302-4F76-4508-B83F-3CAEB87E698F}"/>
          </ac:spMkLst>
        </pc:spChg>
        <pc:spChg chg="mod">
          <ac:chgData name="Donald Green" userId="8077d7a6d1433b10" providerId="LiveId" clId="{DB34C3A1-408A-4CDC-968F-417B87A3727A}" dt="2020-06-03T15:40:00.963" v="296" actId="20577"/>
          <ac:spMkLst>
            <pc:docMk/>
            <pc:sldMk cId="1020897769" sldId="276"/>
            <ac:spMk id="3" creationId="{5D9030E7-5E0C-4C63-9CF5-65FC1639C958}"/>
          </ac:spMkLst>
        </pc:spChg>
      </pc:sldChg>
      <pc:sldChg chg="del">
        <pc:chgData name="Donald Green" userId="8077d7a6d1433b10" providerId="LiveId" clId="{DB34C3A1-408A-4CDC-968F-417B87A3727A}" dt="2020-06-03T13:45:23.889" v="109" actId="47"/>
        <pc:sldMkLst>
          <pc:docMk/>
          <pc:sldMk cId="1641521209" sldId="281"/>
        </pc:sldMkLst>
      </pc:sldChg>
      <pc:sldChg chg="new">
        <pc:chgData name="Donald Green" userId="8077d7a6d1433b10" providerId="LiveId" clId="{DB34C3A1-408A-4CDC-968F-417B87A3727A}" dt="2020-06-03T13:44:54.267" v="105" actId="680"/>
        <pc:sldMkLst>
          <pc:docMk/>
          <pc:sldMk cId="3931467842" sldId="282"/>
        </pc:sldMkLst>
      </pc:sldChg>
      <pc:sldChg chg="modSp add mod">
        <pc:chgData name="Donald Green" userId="8077d7a6d1433b10" providerId="LiveId" clId="{DB34C3A1-408A-4CDC-968F-417B87A3727A}" dt="2020-06-03T15:41:10.938" v="361" actId="6549"/>
        <pc:sldMkLst>
          <pc:docMk/>
          <pc:sldMk cId="580984561" sldId="283"/>
        </pc:sldMkLst>
        <pc:spChg chg="mod">
          <ac:chgData name="Donald Green" userId="8077d7a6d1433b10" providerId="LiveId" clId="{DB34C3A1-408A-4CDC-968F-417B87A3727A}" dt="2020-06-03T13:45:36.032" v="116" actId="20577"/>
          <ac:spMkLst>
            <pc:docMk/>
            <pc:sldMk cId="580984561" sldId="283"/>
            <ac:spMk id="2" creationId="{35AC4302-4F76-4508-B83F-3CAEB87E698F}"/>
          </ac:spMkLst>
        </pc:spChg>
        <pc:spChg chg="mod">
          <ac:chgData name="Donald Green" userId="8077d7a6d1433b10" providerId="LiveId" clId="{DB34C3A1-408A-4CDC-968F-417B87A3727A}" dt="2020-06-03T15:41:10.938" v="361" actId="6549"/>
          <ac:spMkLst>
            <pc:docMk/>
            <pc:sldMk cId="580984561" sldId="283"/>
            <ac:spMk id="3" creationId="{5D9030E7-5E0C-4C63-9CF5-65FC1639C958}"/>
          </ac:spMkLst>
        </pc:spChg>
      </pc:sldChg>
    </pc:docChg>
  </pc:docChgLst>
  <pc:docChgLst>
    <pc:chgData name="Donald Green" userId="8077d7a6d1433b10" providerId="LiveId" clId="{6C0B94A6-B8D1-4EF4-A00F-C84434DD98B5}"/>
    <pc:docChg chg="custSel modSld">
      <pc:chgData name="Donald Green" userId="8077d7a6d1433b10" providerId="LiveId" clId="{6C0B94A6-B8D1-4EF4-A00F-C84434DD98B5}" dt="2020-05-11T00:27:19.004" v="6"/>
      <pc:docMkLst>
        <pc:docMk/>
      </pc:docMkLst>
      <pc:sldChg chg="addSp delSp modSp mod">
        <pc:chgData name="Donald Green" userId="8077d7a6d1433b10" providerId="LiveId" clId="{6C0B94A6-B8D1-4EF4-A00F-C84434DD98B5}" dt="2020-05-11T00:27:19.004" v="6"/>
        <pc:sldMkLst>
          <pc:docMk/>
          <pc:sldMk cId="2854344824" sldId="270"/>
        </pc:sldMkLst>
        <pc:picChg chg="add">
          <ac:chgData name="Donald Green" userId="8077d7a6d1433b10" providerId="LiveId" clId="{6C0B94A6-B8D1-4EF4-A00F-C84434DD98B5}" dt="2020-05-11T00:27:19.004" v="6"/>
          <ac:picMkLst>
            <pc:docMk/>
            <pc:sldMk cId="2854344824" sldId="270"/>
            <ac:picMk id="4" creationId="{496EA284-EEE2-4790-A581-4094C44B3D2A}"/>
          </ac:picMkLst>
        </pc:picChg>
        <pc:picChg chg="add del mod modCrop">
          <ac:chgData name="Donald Green" userId="8077d7a6d1433b10" providerId="LiveId" clId="{6C0B94A6-B8D1-4EF4-A00F-C84434DD98B5}" dt="2020-05-10T21:23:09.052" v="5" actId="478"/>
          <ac:picMkLst>
            <pc:docMk/>
            <pc:sldMk cId="2854344824" sldId="270"/>
            <ac:picMk id="4" creationId="{70C361B3-A450-468F-AF19-C98A07B02D1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20685E-E4DD-4D9D-A85B-BD113ACD0931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69D91-F3A9-4A9E-BA75-9FF4A0D81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710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69D91-F3A9-4A9E-BA75-9FF4A0D8136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648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6CDB4-A88F-4034-83E9-8B9CAD140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7A13C3-8577-4E0B-ACD4-CCAC562F2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B16FF-AC49-4C35-B80C-E7958A282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D934-2159-4AF7-929A-15C70487CC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BB142-093E-4C2E-B65F-D37C6BF2E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D51FA-C033-4560-B403-307E8424B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7639-0381-43DC-8362-B6C7339B5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0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60CE1-2F6F-4E1D-9B35-7F10587FB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B1B2C-365F-431A-874C-F6EEC09C3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5E84D-8949-4B3D-8BDC-AA03BB7B2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D934-2159-4AF7-929A-15C70487CC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6CB16-EB38-4A17-8301-B6E3A0E85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9EC60-BF89-48E2-8CE9-BF6EED90D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7639-0381-43DC-8362-B6C7339B5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14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5E14B-EC79-486C-ABB2-E9328DD76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09E278-0F18-4019-AA96-04E53F268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C0AC6-56A4-48A0-B66F-314DAFDAC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D934-2159-4AF7-929A-15C70487CC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B5171-CA84-41EC-9282-1A48A128D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DF5B8-2B3A-4644-9508-4C3E27AC0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7639-0381-43DC-8362-B6C7339B5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336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8C2D5-7EDE-4784-A6FA-83A12A7FE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B38D6-01EC-47C8-9412-4BF7AB735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D7375-2F3C-4C72-82E2-60C8F68E26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D3CDF-D3D7-4C00-8EF9-994DC8788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D934-2159-4AF7-929A-15C70487CC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1F22AE-C729-4770-A88A-07EF4D71A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C3342E-34FE-468C-A285-F4D5013B2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7639-0381-43DC-8362-B6C7339B5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604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240D3-2CF9-4FE9-A0F2-E86A2C2B5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89E4A-74B7-405B-BFFE-07FF48F95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919513-03E5-4044-9760-EEB8914BC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E2FB0D-9FFC-4E2B-8F00-8F23B9F1E8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F33B25-9270-46F7-B0B2-32DBAC90D2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CCB2E9-6167-4825-A314-C2EB761BB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D934-2159-4AF7-929A-15C70487CC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92C074-9E8B-42BD-8053-B9EC5E9A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D73B87-1906-4B8A-B4D8-371E96D99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7639-0381-43DC-8362-B6C7339B5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51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9848B-AB68-457C-A1AA-7FDBB03E8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388C1D-24A2-4AFE-94FF-E64C8F46C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D934-2159-4AF7-929A-15C70487CC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F8F431-BBFA-4731-B2D9-E047F3B9D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22CB32-43C4-4BDC-A479-EC87BD507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7639-0381-43DC-8362-B6C7339B5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587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0C1BC2-8CC1-4EF7-9CA4-242A12BB1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D934-2159-4AF7-929A-15C70487CC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13882A-ED42-4544-ACAC-1D9BCD2F2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CCC589-EF40-4F3E-9A65-5FE77CFF2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7639-0381-43DC-8362-B6C7339B5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170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FE72C-5726-4BCB-8B50-813A912CB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87E46-AAE2-4EE8-886C-14D16260B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FB8DC-0EB5-48B1-805C-80C7C88338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8EF848-BC01-49A6-84BF-7FDFDFAEC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D934-2159-4AF7-929A-15C70487CC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23BDAF-47C4-4C77-A881-79B730C2E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B5450D-D320-4617-A89C-B9E4B6F4D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7639-0381-43DC-8362-B6C7339B5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42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BBD66-8CB0-431C-94D8-FCC454FAD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DD8759-3E74-4880-B4E7-F6C3242E0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3BA07-15C5-41A3-B075-5CFAD43E0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E01647-A329-44E5-A57B-F74E3B82F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D934-2159-4AF7-929A-15C70487CC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E8C580-7564-48B0-8D2B-17D9F4FFC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075DC-C3E9-4E7C-BDD8-89323FA86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7639-0381-43DC-8362-B6C7339B5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25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46A00-6128-438F-A4AC-C5E800FE4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F5E788-E357-4637-933E-095F73E0C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28473-E71D-4BFA-B534-07FFC944A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D934-2159-4AF7-929A-15C70487CC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B305B-5E2D-4F2F-8EE6-A8FF9EB77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E7D4E-6182-4DB1-9822-325BF3379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7639-0381-43DC-8362-B6C7339B5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502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E6F460-631A-487A-957A-62E9EB4C19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2E05A2-ED68-4919-9B9B-D1891EF3F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02DAD-6D2B-4A75-832C-4744995C2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D934-2159-4AF7-929A-15C70487CC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0AC05-0A06-407E-8098-9407D6E74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5BD00-3E11-42B2-B4FB-810110BBA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7639-0381-43DC-8362-B6C7339B5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30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81B5670-8AF3-472E-8E04-D7ABB9222F0A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bliqueTopRight"/>
            <a:lightRig rig="chilly" dir="t"/>
          </a:scene3d>
          <a:sp3d prstMaterial="dkEdge">
            <a:bevelT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85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Papyrus" panose="03070502060502030205" pitchFamily="66" charset="0"/>
            </a:endParaRPr>
          </a:p>
          <a:p>
            <a:pPr algn="ctr"/>
            <a:r>
              <a:rPr lang="en-US" sz="9600" b="1" dirty="0">
                <a:solidFill>
                  <a:schemeClr val="bg1">
                    <a:lumMod val="85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Papyrus" panose="03070502060502030205" pitchFamily="66" charset="0"/>
              </a:rPr>
              <a:t>Tribe Talk</a:t>
            </a:r>
          </a:p>
        </p:txBody>
      </p:sp>
      <p:pic>
        <p:nvPicPr>
          <p:cNvPr id="8" name="Picture 7" descr="A red and white sign&#10;&#10;Description automatically generated">
            <a:extLst>
              <a:ext uri="{FF2B5EF4-FFF2-40B4-BE49-F238E27FC236}">
                <a16:creationId xmlns:a16="http://schemas.microsoft.com/office/drawing/2014/main" id="{573553B5-BC6C-4BB4-9E0E-6C8EC49A366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509" y="273050"/>
            <a:ext cx="1617983" cy="155257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548A22-2A9F-4522-AD6B-815B067C3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63002B-EC27-4BE0-AE5B-BA67D2077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AD652-CD2B-4EEE-BC7D-7E67966BE4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ED934-2159-4AF7-929A-15C70487CC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25174-4401-41C2-9B32-E9EFB1655A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73B63-6B3D-4735-82D9-5EF816C3FF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57639-0381-43DC-8362-B6C7339B5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28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ngall.com/tribal-tattoos-png" TargetMode="Externa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onsdb.com/navy-blue-icons/hand-cursor-icon.html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Ic_mic_48px.svg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iderchoices.com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C65EB1D-C4DA-4348-AE49-D17BB347AFE0}"/>
              </a:ext>
            </a:extLst>
          </p:cNvPr>
          <p:cNvGrpSpPr/>
          <p:nvPr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865E900-FCAF-4D53-AEC0-E5B59400855E}"/>
                </a:ext>
              </a:extLst>
            </p:cNvPr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  <a:scene3d>
              <a:camera prst="obliqueTopRight"/>
              <a:lightRig rig="chilly" dir="t"/>
            </a:scene3d>
            <a:sp3d prstMaterial="dkEdge">
              <a:bevelT w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Papyrus" panose="03070502060502030205" pitchFamily="66" charset="0"/>
              </a:endParaRPr>
            </a:p>
            <a:p>
              <a:pPr algn="ctr"/>
              <a:r>
                <a:rPr lang="en-US" sz="9600" b="1" dirty="0">
                  <a:effectLst>
                    <a:glow rad="228600">
                      <a:schemeClr val="accent3">
                        <a:satMod val="175000"/>
                        <a:alpha val="40000"/>
                      </a:schemeClr>
                    </a:glow>
                  </a:effectLst>
                  <a:latin typeface="Papyrus" panose="03070502060502030205" pitchFamily="66" charset="0"/>
                </a:rPr>
                <a:t>Tribe Talk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0DC6129-BABD-4309-85DD-70B78E3EA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80976" y="979144"/>
              <a:ext cx="2194602" cy="1867106"/>
            </a:xfrm>
            <a:prstGeom prst="rect">
              <a:avLst/>
            </a:prstGeom>
            <a:scene3d>
              <a:camera prst="obliqueTopRight"/>
              <a:lightRig rig="chilly" dir="t"/>
            </a:scene3d>
            <a:sp3d prstMaterial="dkEdge">
              <a:bevelT/>
            </a:sp3d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CC67209-8BA6-4669-8497-E445E2DA9E2C}"/>
                </a:ext>
              </a:extLst>
            </p:cNvPr>
            <p:cNvSpPr txBox="1"/>
            <p:nvPr/>
          </p:nvSpPr>
          <p:spPr>
            <a:xfrm>
              <a:off x="1506020" y="1718185"/>
              <a:ext cx="5746768" cy="842345"/>
            </a:xfrm>
            <a:prstGeom prst="rect">
              <a:avLst/>
            </a:prstGeom>
            <a:noFill/>
            <a:scene3d>
              <a:camera prst="obliqueTopRight"/>
              <a:lightRig rig="chilly" dir="t"/>
            </a:scene3d>
            <a:sp3d prstMaterial="dkEdge">
              <a:bevelT/>
            </a:sp3d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latin typeface="Papyrus" panose="03070502060502030205" pitchFamily="66" charset="0"/>
                </a:rPr>
                <a:t>Rider Choices</a:t>
              </a:r>
            </a:p>
          </p:txBody>
        </p:sp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718B3815-DEEB-4241-B2F8-EACAE57C3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61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rot="1759519">
              <a:off x="6506286" y="1532061"/>
              <a:ext cx="2224675" cy="1120996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A184695-2452-48A6-BBC6-1FE5718342F6}"/>
                </a:ext>
              </a:extLst>
            </p:cNvPr>
            <p:cNvSpPr txBox="1"/>
            <p:nvPr/>
          </p:nvSpPr>
          <p:spPr>
            <a:xfrm>
              <a:off x="2038031" y="5604178"/>
              <a:ext cx="860235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Papyrus" panose="03070502060502030205" pitchFamily="66" charset="0"/>
                </a:rPr>
                <a:t>Sunday October 25</a:t>
              </a:r>
              <a:r>
                <a:rPr lang="en-US" sz="3200" b="1" baseline="30000" dirty="0">
                  <a:latin typeface="Papyrus" panose="03070502060502030205" pitchFamily="66" charset="0"/>
                </a:rPr>
                <a:t>th</a:t>
              </a:r>
              <a:r>
                <a:rPr lang="en-US" sz="3200" b="1" dirty="0">
                  <a:latin typeface="Papyrus" panose="03070502060502030205" pitchFamily="66" charset="0"/>
                </a:rPr>
                <a:t>, 2020 at 8:00 pm Eastern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0029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CEC89-4F25-4E3A-B12A-054BF7CB7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465" y="1825625"/>
            <a:ext cx="11029335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The Tribe is a group of like-minded people who have more in common than they have differences.</a:t>
            </a:r>
          </a:p>
          <a:p>
            <a:endParaRPr lang="en-US" dirty="0"/>
          </a:p>
          <a:p>
            <a:r>
              <a:rPr lang="en-US" dirty="0"/>
              <a:t>Tribe Talk is a dialog with Coaches to enhance communications and help develop an improvement culture, sharing experiences and ideas for the betterment of the tribe.</a:t>
            </a:r>
          </a:p>
          <a:p>
            <a:endParaRPr lang="en-US" dirty="0"/>
          </a:p>
          <a:p>
            <a:r>
              <a:rPr lang="en-US" dirty="0"/>
              <a:t>This is an independent event, not sponsored by any organization regardless of who participates.  The one simple motive is </a:t>
            </a:r>
            <a:r>
              <a:rPr lang="en-US" b="1" dirty="0"/>
              <a:t>improvement</a:t>
            </a:r>
            <a:r>
              <a:rPr lang="en-US" dirty="0"/>
              <a:t> of the Tribe and our ability create responsible – thinking, motorcyclist with good judgment.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D7AFDE-1BDA-4A70-8178-C297F2EFB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Purpose</a:t>
            </a:r>
          </a:p>
        </p:txBody>
      </p:sp>
    </p:spTree>
    <p:extLst>
      <p:ext uri="{BB962C8B-B14F-4D97-AF65-F5344CB8AC3E}">
        <p14:creationId xmlns:p14="http://schemas.microsoft.com/office/powerpoint/2010/main" val="3189602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36F02-04CA-4FDF-AF50-BDF445487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184"/>
          </a:xfrm>
        </p:spPr>
        <p:txBody>
          <a:bodyPr/>
          <a:lstStyle/>
          <a:p>
            <a:r>
              <a:rPr lang="en-US" b="1" dirty="0"/>
              <a:t>Tribe Talk Etiquette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BFE60-4951-4FBB-BA0B-BA124573D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504" y="1422400"/>
            <a:ext cx="11370366" cy="483769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Mute Microphone when not speaking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Please use Raise Hand Icon, located at bottom of the participants window.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You can also text questions in </a:t>
            </a:r>
            <a:r>
              <a:rPr lang="en-US" sz="3200" dirty="0" err="1"/>
              <a:t>FaceBook</a:t>
            </a:r>
            <a:r>
              <a:rPr lang="en-US" sz="3200" dirty="0"/>
              <a:t> or Zoom for moderators to ask.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Please consider adding your name and location as your screen name.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Consider and share context and jurisdictional constraints in responses.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Lurkers are welcome!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Please re-enter the talk if there are technical difficulties.</a:t>
            </a:r>
          </a:p>
        </p:txBody>
      </p:sp>
      <p:pic>
        <p:nvPicPr>
          <p:cNvPr id="5" name="Picture 4" descr="A picture containing clothing, drawing&#10;&#10;Description automatically generated">
            <a:extLst>
              <a:ext uri="{FF2B5EF4-FFF2-40B4-BE49-F238E27FC236}">
                <a16:creationId xmlns:a16="http://schemas.microsoft.com/office/drawing/2014/main" id="{7D8DFB12-7A6A-4014-BC54-2A9AE4248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130885" y="2056241"/>
            <a:ext cx="767860" cy="767860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71D1875A-3669-4DDD-BBF2-4E9EE9AB02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950412" y="1422400"/>
            <a:ext cx="949569" cy="94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511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C4302-4F76-4508-B83F-3CAEB87E6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561"/>
            <a:ext cx="10515600" cy="1325563"/>
          </a:xfrm>
        </p:spPr>
        <p:txBody>
          <a:bodyPr/>
          <a:lstStyle/>
          <a:p>
            <a:r>
              <a:rPr lang="en-US" b="1" dirty="0"/>
              <a:t>Tribe Talk Topics – October 25</a:t>
            </a:r>
            <a:r>
              <a:rPr lang="en-US" b="1" baseline="30000" dirty="0"/>
              <a:t>th</a:t>
            </a:r>
            <a:r>
              <a:rPr lang="en-US" b="1" dirty="0"/>
              <a:t>,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030E7-5E0C-4C63-9CF5-65FC1639C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843" y="1825625"/>
            <a:ext cx="10953343" cy="48731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Comparison of Instructor Candidate Selection in the United States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Tribe Talk Weekly Poll 25 October 2020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 err="1"/>
              <a:t>vRETS</a:t>
            </a:r>
            <a:r>
              <a:rPr lang="en-US" b="1" dirty="0"/>
              <a:t> Tuesday 27 October 2020, 8:00 pm Eastern</a:t>
            </a:r>
          </a:p>
        </p:txBody>
      </p:sp>
    </p:spTree>
    <p:extLst>
      <p:ext uri="{BB962C8B-B14F-4D97-AF65-F5344CB8AC3E}">
        <p14:creationId xmlns:p14="http://schemas.microsoft.com/office/powerpoint/2010/main" val="303238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E63EF-FDFB-4712-AA76-F1F16951C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962" y="2103437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 dirty="0"/>
              <a:t>Tribe Talk Poll Questions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B139E4-7EA4-40DF-AD1A-DBE2A8ABE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5" y="0"/>
            <a:ext cx="3611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63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49910-46AB-43F0-93BA-32C32CB0E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to build the Tribe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73F0E-2861-4ADD-8ABC-68FA80B30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641" y="1603168"/>
            <a:ext cx="11202045" cy="5118265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en-US" sz="6400" dirty="0"/>
              <a:t>Invite others to Participate!</a:t>
            </a:r>
          </a:p>
          <a:p>
            <a:pPr>
              <a:lnSpc>
                <a:spcPct val="120000"/>
              </a:lnSpc>
            </a:pPr>
            <a:r>
              <a:rPr lang="en-US" sz="6400" dirty="0"/>
              <a:t>Share Ideas for future topics.</a:t>
            </a:r>
          </a:p>
          <a:p>
            <a:pPr>
              <a:lnSpc>
                <a:spcPct val="120000"/>
              </a:lnSpc>
            </a:pPr>
            <a:r>
              <a:rPr lang="en-US" sz="6400" dirty="0"/>
              <a:t>Volunteer to host/present.</a:t>
            </a:r>
          </a:p>
          <a:p>
            <a:pPr>
              <a:lnSpc>
                <a:spcPct val="120000"/>
              </a:lnSpc>
            </a:pPr>
            <a:r>
              <a:rPr lang="en-US" sz="6400" dirty="0"/>
              <a:t>Help develop the platform by asking other RiderCoaches to participate.</a:t>
            </a:r>
          </a:p>
          <a:p>
            <a:pPr>
              <a:lnSpc>
                <a:spcPct val="120000"/>
              </a:lnSpc>
            </a:pPr>
            <a:r>
              <a:rPr lang="en-US" sz="6400" dirty="0"/>
              <a:t>Be motivated to Mentor or be Mentored</a:t>
            </a:r>
          </a:p>
          <a:p>
            <a:pPr>
              <a:lnSpc>
                <a:spcPct val="120000"/>
              </a:lnSpc>
            </a:pPr>
            <a:endParaRPr lang="en-US" sz="6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6400" dirty="0"/>
              <a:t>Leave your </a:t>
            </a:r>
            <a:r>
              <a:rPr lang="en-US" sz="6400" dirty="0">
                <a:solidFill>
                  <a:srgbClr val="FF0000"/>
                </a:solidFill>
              </a:rPr>
              <a:t>feedback</a:t>
            </a:r>
            <a:r>
              <a:rPr lang="en-US" sz="6400" dirty="0"/>
              <a:t> and future Ideas at: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6400" dirty="0">
                <a:hlinkClick r:id="rId2"/>
              </a:rPr>
              <a:t>https://www.riderchoices.com</a:t>
            </a:r>
            <a:r>
              <a:rPr lang="en-US" sz="6400" dirty="0"/>
              <a:t>   Select </a:t>
            </a:r>
            <a:r>
              <a:rPr lang="en-US" sz="6400" b="1" dirty="0"/>
              <a:t>RiderCoach Info </a:t>
            </a:r>
            <a:r>
              <a:rPr lang="en-US" sz="6400" dirty="0"/>
              <a:t>and </a:t>
            </a:r>
            <a:r>
              <a:rPr lang="en-US" sz="6400" b="1" dirty="0"/>
              <a:t>Tribe Talks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3688884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C4302-4F76-4508-B83F-3CAEB87E6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561"/>
            <a:ext cx="10515600" cy="1325563"/>
          </a:xfrm>
        </p:spPr>
        <p:txBody>
          <a:bodyPr/>
          <a:lstStyle/>
          <a:p>
            <a:r>
              <a:rPr lang="en-US" b="1" dirty="0"/>
              <a:t>Tribe Talk Wrap up – 25 October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030E7-5E0C-4C63-9CF5-65FC1639C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843" y="1825625"/>
            <a:ext cx="10992255" cy="4351338"/>
          </a:xfrm>
        </p:spPr>
        <p:txBody>
          <a:bodyPr>
            <a:normAutofit/>
          </a:bodyPr>
          <a:lstStyle/>
          <a:p>
            <a:pPr marL="511175" indent="3175">
              <a:lnSpc>
                <a:spcPct val="100000"/>
              </a:lnSpc>
              <a:spcBef>
                <a:spcPts val="0"/>
              </a:spcBef>
              <a:buNone/>
            </a:pP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Comparison of Instructor Candidate Selection in the United States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1" dirty="0"/>
          </a:p>
          <a:p>
            <a:pPr marL="231775" indent="-225425">
              <a:lnSpc>
                <a:spcPct val="100000"/>
              </a:lnSpc>
              <a:spcBef>
                <a:spcPts val="0"/>
              </a:spcBef>
            </a:pPr>
            <a:r>
              <a:rPr lang="en-US" b="1" dirty="0" err="1"/>
              <a:t>vRETS</a:t>
            </a:r>
            <a:r>
              <a:rPr lang="en-US" b="1" dirty="0"/>
              <a:t> Tuesday 27 October 2020, 8:00 pm Eastern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Next Tribe Talk -  Sunday November 29th, 2020 – 8:00-9:00 pm Eastern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Tribe Talk Happy Hour – continues every Wednesday 7:00-9:00 pm Eastern</a:t>
            </a:r>
          </a:p>
        </p:txBody>
      </p:sp>
    </p:spTree>
    <p:extLst>
      <p:ext uri="{BB962C8B-B14F-4D97-AF65-F5344CB8AC3E}">
        <p14:creationId xmlns:p14="http://schemas.microsoft.com/office/powerpoint/2010/main" val="58098456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4238</TotalTime>
  <Words>319</Words>
  <Application>Microsoft Office PowerPoint</Application>
  <PresentationFormat>Widescreen</PresentationFormat>
  <Paragraphs>44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Papyrus</vt:lpstr>
      <vt:lpstr>Wingdings</vt:lpstr>
      <vt:lpstr>Custom Design</vt:lpstr>
      <vt:lpstr>PowerPoint Presentation</vt:lpstr>
      <vt:lpstr>Purpose</vt:lpstr>
      <vt:lpstr>Tribe Talk Etiquette </vt:lpstr>
      <vt:lpstr>Tribe Talk Topics – October 25th, 2020</vt:lpstr>
      <vt:lpstr>Tribe Talk Poll Questions</vt:lpstr>
      <vt:lpstr>How to build the Tribe</vt:lpstr>
      <vt:lpstr>Tribe Talk Wrap up – 25 October 2020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Donald Green</dc:creator>
  <cp:lastModifiedBy>Donald Green</cp:lastModifiedBy>
  <cp:revision>17</cp:revision>
  <dcterms:created xsi:type="dcterms:W3CDTF">2020-04-01T17:32:30Z</dcterms:created>
  <dcterms:modified xsi:type="dcterms:W3CDTF">2020-10-27T18:57:01Z</dcterms:modified>
</cp:coreProperties>
</file>